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a" ContentType="audio/x-ms-wma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media/audio2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notesMasterIdLst>
    <p:notesMasterId r:id="rId17"/>
  </p:notesMasterIdLst>
  <p:sldIdLst>
    <p:sldId id="284" r:id="rId6"/>
    <p:sldId id="276" r:id="rId7"/>
    <p:sldId id="277" r:id="rId8"/>
    <p:sldId id="274" r:id="rId9"/>
    <p:sldId id="264" r:id="rId10"/>
    <p:sldId id="272" r:id="rId11"/>
    <p:sldId id="265" r:id="rId12"/>
    <p:sldId id="269" r:id="rId13"/>
    <p:sldId id="270" r:id="rId14"/>
    <p:sldId id="271" r:id="rId15"/>
    <p:sldId id="28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82D8"/>
    <a:srgbClr val="F3D20D"/>
    <a:srgbClr val="3A9F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9C633E-BC50-4DD5-A9B0-C79484E1D745}" type="datetimeFigureOut">
              <a:rPr lang="en-US" smtClean="0"/>
              <a:t>06/06/2022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BAEB1D-8416-44F5-A185-262625BAB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775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888726D-975E-4DF0-91D9-7C45352A6F69}" type="slidenum">
              <a:rPr lang="en-US" altLang="en-US" smtClean="0">
                <a:solidFill>
                  <a:srgbClr val="000000"/>
                </a:solidFill>
              </a:rPr>
              <a:pPr/>
              <a:t>1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016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9E7E-99EF-42C5-B661-9E9E2813B7C9}" type="datetimeFigureOut">
              <a:rPr lang="en-US" smtClean="0"/>
              <a:t>06/06/2022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0168C-BCAA-46E5-B028-147F7D969E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204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9E7E-99EF-42C5-B661-9E9E2813B7C9}" type="datetimeFigureOut">
              <a:rPr lang="en-US" smtClean="0"/>
              <a:t>06/06/2022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0168C-BCAA-46E5-B028-147F7D969E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584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9E7E-99EF-42C5-B661-9E9E2813B7C9}" type="datetimeFigureOut">
              <a:rPr lang="en-US" smtClean="0"/>
              <a:t>06/06/2022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0168C-BCAA-46E5-B028-147F7D969E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6894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1988800" y="3048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828800" y="2819400"/>
            <a:ext cx="85344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06/06/2022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207264" y="2420112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381000"/>
            <a:ext cx="103632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739648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06/06/2022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15584" y="1026373"/>
            <a:ext cx="609600" cy="4413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8052903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07264" y="142352"/>
            <a:ext cx="11777472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4568" y="2743200"/>
            <a:ext cx="8640232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06/06/2022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203200" y="2438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533400"/>
            <a:ext cx="103632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0317713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721600" y="6409944"/>
            <a:ext cx="4059936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06/06/2022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6084107" y="1575653"/>
            <a:ext cx="11895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02336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6400800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4706033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6096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12192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03200" y="1371600"/>
            <a:ext cx="11777472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94564" y="6391656"/>
            <a:ext cx="11777472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5386917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388441" y="1524000"/>
            <a:ext cx="5389033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06/06/2022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6400" y="6409944"/>
            <a:ext cx="47752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203200" y="128016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402336" y="2471383"/>
            <a:ext cx="5388864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6400800" y="2471383"/>
            <a:ext cx="53848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791200" y="1042417"/>
            <a:ext cx="609600" cy="441325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091145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06/06/2022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791200" y="1036021"/>
            <a:ext cx="609600" cy="4413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3154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06/06/2022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689600" y="6324600"/>
            <a:ext cx="8128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4190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203200" y="152400"/>
            <a:ext cx="11777472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914400"/>
            <a:ext cx="31496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08000" y="1981201"/>
            <a:ext cx="31496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4165600" y="685800"/>
            <a:ext cx="75184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06/06/2022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511040" cy="36576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5354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9E7E-99EF-42C5-B661-9E9E2813B7C9}" type="datetimeFigureOut">
              <a:rPr lang="en-US" smtClean="0"/>
              <a:t>06/06/2022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0168C-BCAA-46E5-B028-147F7D969E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7563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203200" y="152400"/>
            <a:ext cx="11777472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00" y="5029200"/>
            <a:ext cx="78232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00500" y="609600"/>
            <a:ext cx="78232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990600"/>
            <a:ext cx="32512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717536" y="6404984"/>
            <a:ext cx="4059936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06/06/2022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779264" cy="36576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8136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06/06/2022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512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9347200" y="0"/>
            <a:ext cx="28448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6403340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9119616" y="2925763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9245600" y="3020251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21216" y="3009902"/>
            <a:ext cx="609600" cy="4413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6400" y="304800"/>
            <a:ext cx="87376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06/06/2022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5200" y="304802"/>
            <a:ext cx="1930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889693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1988800" y="3048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828800" y="2819400"/>
            <a:ext cx="85344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06/06/2022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207264" y="2420112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381000"/>
            <a:ext cx="103632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890887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06/06/2022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15584" y="1026373"/>
            <a:ext cx="609600" cy="4413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4630127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07264" y="142352"/>
            <a:ext cx="11777472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4568" y="2743200"/>
            <a:ext cx="8640232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06/06/2022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203200" y="2438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533400"/>
            <a:ext cx="103632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3738680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721600" y="6409944"/>
            <a:ext cx="4059936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06/06/2022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6084107" y="1575653"/>
            <a:ext cx="11895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02336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6400800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2684595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6096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12192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03200" y="1371600"/>
            <a:ext cx="11777472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94564" y="6391656"/>
            <a:ext cx="11777472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5386917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388441" y="1524000"/>
            <a:ext cx="5389033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06/06/2022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6400" y="6409944"/>
            <a:ext cx="47752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203200" y="128016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402336" y="2471383"/>
            <a:ext cx="5388864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6400800" y="2471383"/>
            <a:ext cx="53848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791200" y="1042417"/>
            <a:ext cx="609600" cy="441325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4795451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06/06/2022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791200" y="1036021"/>
            <a:ext cx="609600" cy="4413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9372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06/06/2022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689600" y="6324600"/>
            <a:ext cx="8128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996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9E7E-99EF-42C5-B661-9E9E2813B7C9}" type="datetimeFigureOut">
              <a:rPr lang="en-US" smtClean="0"/>
              <a:t>06/06/2022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0168C-BCAA-46E5-B028-147F7D969E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4599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203200" y="152400"/>
            <a:ext cx="11777472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914400"/>
            <a:ext cx="31496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08000" y="1981201"/>
            <a:ext cx="31496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4165600" y="685800"/>
            <a:ext cx="75184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06/06/2022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511040" cy="36576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1293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203200" y="152400"/>
            <a:ext cx="11777472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00" y="5029200"/>
            <a:ext cx="78232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00500" y="609600"/>
            <a:ext cx="78232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990600"/>
            <a:ext cx="32512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717536" y="6404984"/>
            <a:ext cx="4059936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06/06/2022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779264" cy="36576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7276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06/06/2022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6606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9347200" y="0"/>
            <a:ext cx="28448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6403340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9119616" y="2925763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9245600" y="3020251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21216" y="3009902"/>
            <a:ext cx="609600" cy="4413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6400" y="304800"/>
            <a:ext cx="87376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06/06/2022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5200" y="304802"/>
            <a:ext cx="1930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410681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7BA91E6-3DFC-410D-BDD2-D15DC48DD6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FA02B0B6-FED6-46BB-9CFE-A54F781FF6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1B58CA8-B909-49D7-A9B0-2F56DD13D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53F3-5F08-4957-9F7D-DA4D3FE54C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06/06/2022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896697A-74EE-4386-A078-A6E126582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200B65B-3A4C-4CA8-9815-CE161D0C5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A4810-8BC5-4C23-845C-321D2D8DE9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2583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5D95467-E1B5-422B-902B-91D059D79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6B887B6-B385-4FFA-B580-07FE6A605B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052A350-B194-43D5-B73C-57D05F42E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53F3-5F08-4957-9F7D-DA4D3FE54C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06/06/2022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371C747-BAB9-4EC4-BE00-0E45FF4CA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5F46F4A-78AE-426C-9802-E3AE87855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A4810-8BC5-4C23-845C-321D2D8DE9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19588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DFD2281-F7C4-4984-B245-34E9D7547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01564B2-FCCB-40D4-B1A2-B39545CA24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B570673-12CA-4194-8A08-656CD049D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53F3-5F08-4957-9F7D-DA4D3FE54C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06/06/2022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869E45E-FE4F-410C-8379-2C6D59ECD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4C23D27-81C0-4002-96E8-B805B5896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A4810-8BC5-4C23-845C-321D2D8DE9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81581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58D669E-28B4-4B4C-B826-ADD4A7F53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4C0A1EC-A5F7-4EED-8F71-7AEE7175FE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A7EFCAA-ACA4-4078-A8B3-79A2FA78B1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A2E8B57-B4D7-4D3B-B336-340AA86DB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53F3-5F08-4957-9F7D-DA4D3FE54C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06/06/2022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1D8FBC5-3991-41C2-8AF1-0FDE3E6DC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E272F3E-44B9-4597-9DFE-489F5C52A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A4810-8BC5-4C23-845C-321D2D8DE9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34577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EED853E-D5D7-4E46-8A5F-2BC977219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E71E261-D18A-41EE-8AF2-83E43D927C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9A59E4E1-3377-4FCE-A11D-C542C53C6C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DA6C2487-00EB-4CEC-A268-630BE2254A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05AA8ABB-E93A-4C29-8B58-B324052442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D73F6590-43BA-4B8D-8E99-1EAF469ED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53F3-5F08-4957-9F7D-DA4D3FE54C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06/06/2022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EF2014E1-D414-46B2-B9CC-A23BD8DBE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B0E91BB3-C243-42E8-817D-E5C5FE7E3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A4810-8BC5-4C23-845C-321D2D8DE9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7763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C32F874-3476-4172-97D8-391640FE1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B53690DE-8D78-4408-B1EE-6AC44847B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53F3-5F08-4957-9F7D-DA4D3FE54C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06/06/2022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21816252-FB2A-40E1-9BD8-854273A58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093594BF-2710-4D56-AFFF-54DF99585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A4810-8BC5-4C23-845C-321D2D8DE9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496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9E7E-99EF-42C5-B661-9E9E2813B7C9}" type="datetimeFigureOut">
              <a:rPr lang="en-US" smtClean="0"/>
              <a:t>06/06/2022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0168C-BCAA-46E5-B028-147F7D969E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85452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7FC0EE0E-7F84-46C8-8865-29F45FAF3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53F3-5F08-4957-9F7D-DA4D3FE54C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06/06/2022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562B53BA-8965-4264-B939-8B47A6D16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08243DD-0552-4B32-B6E3-6792A4B1C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A4810-8BC5-4C23-845C-321D2D8DE9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82362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C82CC2F-5F99-47C0-AECA-763338A2A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959406B-5394-4DC2-BB79-C5CD493D6A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2697785-2445-4B03-9FED-A8F44ADB66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0D131671-A2B5-4A59-BC9A-E6BF360A5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53F3-5F08-4957-9F7D-DA4D3FE54C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06/06/2022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1990F3F-CFCD-4D26-A58A-5A75A3319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2F31238-964D-44E7-A4EA-EA83B209B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A4810-8BC5-4C23-845C-321D2D8DE9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37882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E2E4DED-599F-4AE7-80E1-F3B5D7E94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E1C9544E-A93E-498C-89A4-2741EC55D9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1AEEA64-DE9D-4888-9A8E-93AEDB0D3D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9B34DABC-F781-4397-B643-32AC6412D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53F3-5F08-4957-9F7D-DA4D3FE54C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06/06/2022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436F3A4-20C1-4AD6-99BB-4A5D0C842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8F987BE-506D-468E-8024-0B938A689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A4810-8BC5-4C23-845C-321D2D8DE9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73363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66E4C99-A2F7-4033-B2A5-11882711A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DDA11B14-F811-42B8-BB79-13AF95DABA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4C645FC-CF2F-4F0B-AB13-309A20CD4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53F3-5F08-4957-9F7D-DA4D3FE54C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06/06/2022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D6E0B25-6EA6-495D-9003-AC26720BE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4A6BC80-F3B9-42C7-A223-83DC22878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A4810-8BC5-4C23-845C-321D2D8DE9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37083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8FC6645F-A4B5-4C63-8644-9E83338229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DDD0F59B-06E7-4DFD-A42F-46848B1673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B28C391-EA10-4472-8316-B1909FA8A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53F3-5F08-4957-9F7D-DA4D3FE54C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06/06/2022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2AB2C7F-58A5-41BA-8DA0-792D0FE89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4F1D094-59BB-4FA1-A5AB-A9A0C9310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A4810-8BC5-4C23-845C-321D2D8DE9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86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>
            <a:lvl1pPr algn="ctr">
              <a:defRPr sz="3375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3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D4AD6E2-B67D-4257-8911-44E6392AA9C8}" type="datetimeFigureOut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06/06/2022</a:t>
            </a:fld>
            <a:endParaRPr lang="en-US" altLang="en-US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68DF5CF-D008-47F6-BE63-A72F4847DDC8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90211496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>
            <a:lvl1pPr defTabSz="685800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cs typeface="Arial"/>
                <a:sym typeface="Arial"/>
                <a:rtl val="0"/>
              </a:defRPr>
            </a:lvl1pPr>
          </a:lstStyle>
          <a:p>
            <a:pPr>
              <a:defRPr/>
            </a:pPr>
            <a:fld id="{BBDCC79A-50A2-4A61-9263-7E57569DC3BB}" type="datetimeFigureOut">
              <a:rPr lang="vi-VN"/>
              <a:pPr>
                <a:defRPr/>
              </a:pPr>
              <a:t>06/06/2022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 defTabSz="685800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cs typeface="Arial"/>
                <a:sym typeface="Arial"/>
                <a:rtl val="0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>
            <a:lvl1pPr algn="r" defTabSz="685800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cs typeface="Arial"/>
                <a:sym typeface="Arial"/>
                <a:rtl val="0"/>
              </a:defRPr>
            </a:lvl1pPr>
          </a:lstStyle>
          <a:p>
            <a:pPr>
              <a:defRPr/>
            </a:pPr>
            <a:fld id="{991BBA46-0DE6-47DD-8003-81064787D94C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9226676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+ 1 column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60"/>
          <p:cNvSpPr>
            <a:spLocks/>
          </p:cNvSpPr>
          <p:nvPr/>
        </p:nvSpPr>
        <p:spPr bwMode="auto">
          <a:xfrm>
            <a:off x="-38099" y="5929314"/>
            <a:ext cx="12255500" cy="949325"/>
          </a:xfrm>
          <a:custGeom>
            <a:avLst/>
            <a:gdLst>
              <a:gd name="T0" fmla="*/ 381 w 367665"/>
              <a:gd name="T1" fmla="*/ 381 h 41339"/>
              <a:gd name="T2" fmla="*/ 16574 w 367665"/>
              <a:gd name="T3" fmla="*/ 16383 h 41339"/>
              <a:gd name="T4" fmla="*/ 31623 w 367665"/>
              <a:gd name="T5" fmla="*/ 7430 h 41339"/>
              <a:gd name="T6" fmla="*/ 62484 w 367665"/>
              <a:gd name="T7" fmla="*/ 7239 h 41339"/>
              <a:gd name="T8" fmla="*/ 77724 w 367665"/>
              <a:gd name="T9" fmla="*/ 0 h 41339"/>
              <a:gd name="T10" fmla="*/ 92964 w 367665"/>
              <a:gd name="T11" fmla="*/ 19622 h 41339"/>
              <a:gd name="T12" fmla="*/ 108014 w 367665"/>
              <a:gd name="T13" fmla="*/ 30861 h 41339"/>
              <a:gd name="T14" fmla="*/ 123063 w 367665"/>
              <a:gd name="T15" fmla="*/ 30671 h 41339"/>
              <a:gd name="T16" fmla="*/ 139065 w 367665"/>
              <a:gd name="T17" fmla="*/ 15050 h 41339"/>
              <a:gd name="T18" fmla="*/ 154115 w 367665"/>
              <a:gd name="T19" fmla="*/ 11430 h 41339"/>
              <a:gd name="T20" fmla="*/ 168783 w 367665"/>
              <a:gd name="T21" fmla="*/ 3408 h 41339"/>
              <a:gd name="T22" fmla="*/ 184404 w 367665"/>
              <a:gd name="T23" fmla="*/ 21527 h 41339"/>
              <a:gd name="T24" fmla="*/ 199644 w 367665"/>
              <a:gd name="T25" fmla="*/ 22155 h 41339"/>
              <a:gd name="T26" fmla="*/ 214694 w 367665"/>
              <a:gd name="T27" fmla="*/ 36386 h 41339"/>
              <a:gd name="T28" fmla="*/ 230124 w 367665"/>
              <a:gd name="T29" fmla="*/ 36386 h 41339"/>
              <a:gd name="T30" fmla="*/ 246126 w 367665"/>
              <a:gd name="T31" fmla="*/ 29147 h 41339"/>
              <a:gd name="T32" fmla="*/ 261176 w 367665"/>
              <a:gd name="T33" fmla="*/ 29147 h 41339"/>
              <a:gd name="T34" fmla="*/ 275463 w 367665"/>
              <a:gd name="T35" fmla="*/ 16574 h 41339"/>
              <a:gd name="T36" fmla="*/ 291656 w 367665"/>
              <a:gd name="T37" fmla="*/ 24384 h 41339"/>
              <a:gd name="T38" fmla="*/ 305943 w 367665"/>
              <a:gd name="T39" fmla="*/ 11811 h 41339"/>
              <a:gd name="T40" fmla="*/ 336804 w 367665"/>
              <a:gd name="T41" fmla="*/ 11621 h 41339"/>
              <a:gd name="T42" fmla="*/ 351854 w 367665"/>
              <a:gd name="T43" fmla="*/ 16383 h 41339"/>
              <a:gd name="T44" fmla="*/ 367665 w 367665"/>
              <a:gd name="T45" fmla="*/ 4001 h 41339"/>
              <a:gd name="T46" fmla="*/ 367284 w 367665"/>
              <a:gd name="T47" fmla="*/ 41339 h 41339"/>
              <a:gd name="T48" fmla="*/ 0 w 367665"/>
              <a:gd name="T49" fmla="*/ 41339 h 41339"/>
              <a:gd name="T50" fmla="*/ 381 w 367665"/>
              <a:gd name="T51" fmla="*/ 381 h 41339"/>
              <a:gd name="T52" fmla="*/ 0 w 367665"/>
              <a:gd name="T53" fmla="*/ 0 h 41339"/>
              <a:gd name="T54" fmla="*/ 367665 w 367665"/>
              <a:gd name="T55" fmla="*/ 41339 h 413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T52" t="T53" r="T54" b="T55"/>
            <a:pathLst>
              <a:path w="367665" h="41339" extrusionOk="0">
                <a:moveTo>
                  <a:pt x="381" y="381"/>
                </a:moveTo>
                <a:lnTo>
                  <a:pt x="16574" y="16383"/>
                </a:lnTo>
                <a:lnTo>
                  <a:pt x="31623" y="7430"/>
                </a:lnTo>
                <a:lnTo>
                  <a:pt x="62484" y="7239"/>
                </a:lnTo>
                <a:lnTo>
                  <a:pt x="77724" y="0"/>
                </a:lnTo>
                <a:lnTo>
                  <a:pt x="92964" y="19622"/>
                </a:lnTo>
                <a:lnTo>
                  <a:pt x="108014" y="30861"/>
                </a:lnTo>
                <a:lnTo>
                  <a:pt x="123063" y="30671"/>
                </a:lnTo>
                <a:lnTo>
                  <a:pt x="139065" y="15050"/>
                </a:lnTo>
                <a:lnTo>
                  <a:pt x="154115" y="11430"/>
                </a:lnTo>
                <a:lnTo>
                  <a:pt x="168783" y="3408"/>
                </a:lnTo>
                <a:lnTo>
                  <a:pt x="184404" y="21527"/>
                </a:lnTo>
                <a:lnTo>
                  <a:pt x="199644" y="22155"/>
                </a:lnTo>
                <a:lnTo>
                  <a:pt x="214694" y="36386"/>
                </a:lnTo>
                <a:lnTo>
                  <a:pt x="230124" y="36386"/>
                </a:lnTo>
                <a:lnTo>
                  <a:pt x="246126" y="29147"/>
                </a:lnTo>
                <a:lnTo>
                  <a:pt x="261176" y="29147"/>
                </a:lnTo>
                <a:lnTo>
                  <a:pt x="275463" y="16574"/>
                </a:lnTo>
                <a:lnTo>
                  <a:pt x="291656" y="24384"/>
                </a:lnTo>
                <a:lnTo>
                  <a:pt x="305943" y="11811"/>
                </a:lnTo>
                <a:lnTo>
                  <a:pt x="336804" y="11621"/>
                </a:lnTo>
                <a:lnTo>
                  <a:pt x="351854" y="16383"/>
                </a:lnTo>
                <a:lnTo>
                  <a:pt x="367665" y="4001"/>
                </a:lnTo>
                <a:lnTo>
                  <a:pt x="367284" y="41339"/>
                </a:lnTo>
                <a:lnTo>
                  <a:pt x="0" y="41339"/>
                </a:lnTo>
                <a:lnTo>
                  <a:pt x="381" y="381"/>
                </a:lnTo>
                <a:close/>
              </a:path>
            </a:pathLst>
          </a:custGeom>
          <a:solidFill>
            <a:srgbClr val="AFF000">
              <a:alpha val="8196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 smtClean="0">
              <a:solidFill>
                <a:srgbClr val="000000"/>
              </a:solidFill>
            </a:endParaRPr>
          </a:p>
        </p:txBody>
      </p:sp>
      <p:sp>
        <p:nvSpPr>
          <p:cNvPr id="5" name="Shape 161"/>
          <p:cNvSpPr>
            <a:spLocks/>
          </p:cNvSpPr>
          <p:nvPr/>
        </p:nvSpPr>
        <p:spPr bwMode="auto">
          <a:xfrm>
            <a:off x="-38099" y="6103938"/>
            <a:ext cx="12255500" cy="779462"/>
          </a:xfrm>
          <a:custGeom>
            <a:avLst/>
            <a:gdLst>
              <a:gd name="T0" fmla="*/ 381 w 367665"/>
              <a:gd name="T1" fmla="*/ 8001 h 33910"/>
              <a:gd name="T2" fmla="*/ 16764 w 367665"/>
              <a:gd name="T3" fmla="*/ 16266 h 33910"/>
              <a:gd name="T4" fmla="*/ 47244 w 367665"/>
              <a:gd name="T5" fmla="*/ 16266 h 33910"/>
              <a:gd name="T6" fmla="*/ 62484 w 367665"/>
              <a:gd name="T7" fmla="*/ 9925 h 33910"/>
              <a:gd name="T8" fmla="*/ 77724 w 367665"/>
              <a:gd name="T9" fmla="*/ 23434 h 33910"/>
              <a:gd name="T10" fmla="*/ 92964 w 367665"/>
              <a:gd name="T11" fmla="*/ 23434 h 33910"/>
              <a:gd name="T12" fmla="*/ 107442 w 367665"/>
              <a:gd name="T13" fmla="*/ 16266 h 33910"/>
              <a:gd name="T14" fmla="*/ 122682 w 367665"/>
              <a:gd name="T15" fmla="*/ 11855 h 33910"/>
              <a:gd name="T16" fmla="*/ 138684 w 367665"/>
              <a:gd name="T17" fmla="*/ 11855 h 33910"/>
              <a:gd name="T18" fmla="*/ 153924 w 367665"/>
              <a:gd name="T19" fmla="*/ 15714 h 33910"/>
              <a:gd name="T20" fmla="*/ 168783 w 367665"/>
              <a:gd name="T21" fmla="*/ 11028 h 33910"/>
              <a:gd name="T22" fmla="*/ 184023 w 367665"/>
              <a:gd name="T23" fmla="*/ 18471 h 33910"/>
              <a:gd name="T24" fmla="*/ 199644 w 367665"/>
              <a:gd name="T25" fmla="*/ 29775 h 33910"/>
              <a:gd name="T26" fmla="*/ 214122 w 367665"/>
              <a:gd name="T27" fmla="*/ 22055 h 33910"/>
              <a:gd name="T28" fmla="*/ 229743 w 367665"/>
              <a:gd name="T29" fmla="*/ 22055 h 33910"/>
              <a:gd name="T30" fmla="*/ 245364 w 367665"/>
              <a:gd name="T31" fmla="*/ 8546 h 33910"/>
              <a:gd name="T32" fmla="*/ 260604 w 367665"/>
              <a:gd name="T33" fmla="*/ 16266 h 33910"/>
              <a:gd name="T34" fmla="*/ 275844 w 367665"/>
              <a:gd name="T35" fmla="*/ 16266 h 33910"/>
              <a:gd name="T36" fmla="*/ 291084 w 367665"/>
              <a:gd name="T37" fmla="*/ 9925 h 33910"/>
              <a:gd name="T38" fmla="*/ 321564 w 367665"/>
              <a:gd name="T39" fmla="*/ 9925 h 33910"/>
              <a:gd name="T40" fmla="*/ 336804 w 367665"/>
              <a:gd name="T41" fmla="*/ 23158 h 33910"/>
              <a:gd name="T42" fmla="*/ 351282 w 367665"/>
              <a:gd name="T43" fmla="*/ 18471 h 33910"/>
              <a:gd name="T44" fmla="*/ 367665 w 367665"/>
              <a:gd name="T45" fmla="*/ 0 h 33910"/>
              <a:gd name="T46" fmla="*/ 367665 w 367665"/>
              <a:gd name="T47" fmla="*/ 33910 h 33910"/>
              <a:gd name="T48" fmla="*/ 0 w 367665"/>
              <a:gd name="T49" fmla="*/ 33910 h 33910"/>
              <a:gd name="T50" fmla="*/ 381 w 367665"/>
              <a:gd name="T51" fmla="*/ 8001 h 33910"/>
              <a:gd name="T52" fmla="*/ 0 w 367665"/>
              <a:gd name="T53" fmla="*/ 0 h 33910"/>
              <a:gd name="T54" fmla="*/ 367665 w 367665"/>
              <a:gd name="T55" fmla="*/ 33910 h 339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T52" t="T53" r="T54" b="T55"/>
            <a:pathLst>
              <a:path w="367665" h="33910" extrusionOk="0">
                <a:moveTo>
                  <a:pt x="381" y="8001"/>
                </a:moveTo>
                <a:lnTo>
                  <a:pt x="16764" y="16266"/>
                </a:lnTo>
                <a:lnTo>
                  <a:pt x="47244" y="16266"/>
                </a:lnTo>
                <a:lnTo>
                  <a:pt x="62484" y="9925"/>
                </a:lnTo>
                <a:lnTo>
                  <a:pt x="77724" y="23434"/>
                </a:lnTo>
                <a:lnTo>
                  <a:pt x="92964" y="23434"/>
                </a:lnTo>
                <a:lnTo>
                  <a:pt x="107442" y="16266"/>
                </a:lnTo>
                <a:lnTo>
                  <a:pt x="122682" y="11855"/>
                </a:lnTo>
                <a:lnTo>
                  <a:pt x="138684" y="11855"/>
                </a:lnTo>
                <a:lnTo>
                  <a:pt x="153924" y="15714"/>
                </a:lnTo>
                <a:lnTo>
                  <a:pt x="168783" y="11028"/>
                </a:lnTo>
                <a:lnTo>
                  <a:pt x="184023" y="18471"/>
                </a:lnTo>
                <a:lnTo>
                  <a:pt x="199644" y="29775"/>
                </a:lnTo>
                <a:lnTo>
                  <a:pt x="214122" y="22055"/>
                </a:lnTo>
                <a:lnTo>
                  <a:pt x="229743" y="22055"/>
                </a:lnTo>
                <a:lnTo>
                  <a:pt x="245364" y="8546"/>
                </a:lnTo>
                <a:lnTo>
                  <a:pt x="260604" y="16266"/>
                </a:lnTo>
                <a:lnTo>
                  <a:pt x="275844" y="16266"/>
                </a:lnTo>
                <a:lnTo>
                  <a:pt x="291084" y="9925"/>
                </a:lnTo>
                <a:lnTo>
                  <a:pt x="321564" y="9925"/>
                </a:lnTo>
                <a:lnTo>
                  <a:pt x="336804" y="23158"/>
                </a:lnTo>
                <a:lnTo>
                  <a:pt x="351282" y="18471"/>
                </a:lnTo>
                <a:lnTo>
                  <a:pt x="367665" y="0"/>
                </a:lnTo>
                <a:lnTo>
                  <a:pt x="367665" y="33910"/>
                </a:lnTo>
                <a:lnTo>
                  <a:pt x="0" y="33910"/>
                </a:lnTo>
                <a:lnTo>
                  <a:pt x="381" y="8001"/>
                </a:lnTo>
                <a:close/>
              </a:path>
            </a:pathLst>
          </a:custGeom>
          <a:solidFill>
            <a:srgbClr val="00CEF6">
              <a:alpha val="7333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 smtClean="0">
              <a:solidFill>
                <a:srgbClr val="000000"/>
              </a:solidFill>
            </a:endParaRPr>
          </a:p>
        </p:txBody>
      </p:sp>
      <p:sp>
        <p:nvSpPr>
          <p:cNvPr id="6" name="Shape 162"/>
          <p:cNvSpPr/>
          <p:nvPr/>
        </p:nvSpPr>
        <p:spPr>
          <a:xfrm rot="8100000">
            <a:off x="2463800" y="5670551"/>
            <a:ext cx="162984" cy="163513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lIns="91425" tIns="91425" rIns="91425" bIns="91425" anchor="ctr"/>
          <a:lstStyle/>
          <a:p>
            <a:pPr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  <a:rtl val="0"/>
            </a:endParaRPr>
          </a:p>
        </p:txBody>
      </p:sp>
      <p:sp>
        <p:nvSpPr>
          <p:cNvPr id="7" name="Shape 163"/>
          <p:cNvSpPr/>
          <p:nvPr/>
        </p:nvSpPr>
        <p:spPr>
          <a:xfrm rot="8100000">
            <a:off x="8051800" y="6048376"/>
            <a:ext cx="162984" cy="163513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/>
          <a:lstStyle/>
          <a:p>
            <a:pPr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  <a:rtl val="0"/>
            </a:endParaRPr>
          </a:p>
        </p:txBody>
      </p:sp>
      <p:sp>
        <p:nvSpPr>
          <p:cNvPr id="8" name="Shape 164"/>
          <p:cNvSpPr/>
          <p:nvPr/>
        </p:nvSpPr>
        <p:spPr>
          <a:xfrm rot="8100000">
            <a:off x="9575800" y="6092826"/>
            <a:ext cx="162984" cy="163513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lIns="91425" tIns="91425" rIns="91425" bIns="91425" anchor="ctr"/>
          <a:lstStyle/>
          <a:p>
            <a:pPr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  <a:rtl val="0"/>
            </a:endParaRPr>
          </a:p>
        </p:txBody>
      </p:sp>
      <p:grpSp>
        <p:nvGrpSpPr>
          <p:cNvPr id="9" name="Shape 165"/>
          <p:cNvGrpSpPr>
            <a:grpSpLocks/>
          </p:cNvGrpSpPr>
          <p:nvPr/>
        </p:nvGrpSpPr>
        <p:grpSpPr bwMode="auto">
          <a:xfrm>
            <a:off x="-12699" y="5949950"/>
            <a:ext cx="12223751" cy="793750"/>
            <a:chOff x="-9525" y="4462475"/>
            <a:chExt cx="9167825" cy="595300"/>
          </a:xfrm>
        </p:grpSpPr>
        <p:sp>
          <p:nvSpPr>
            <p:cNvPr id="10" name="Shape 166"/>
            <p:cNvSpPr>
              <a:spLocks/>
            </p:cNvSpPr>
            <p:nvPr/>
          </p:nvSpPr>
          <p:spPr bwMode="auto">
            <a:xfrm>
              <a:off x="-9525" y="4581525"/>
              <a:ext cx="4205300" cy="476250"/>
            </a:xfrm>
            <a:custGeom>
              <a:avLst/>
              <a:gdLst>
                <a:gd name="T0" fmla="*/ 0 w 168212"/>
                <a:gd name="T1" fmla="*/ 1715 h 19050"/>
                <a:gd name="T2" fmla="*/ 15812 w 168212"/>
                <a:gd name="T3" fmla="*/ 16574 h 19050"/>
                <a:gd name="T4" fmla="*/ 31052 w 168212"/>
                <a:gd name="T5" fmla="*/ 16574 h 19050"/>
                <a:gd name="T6" fmla="*/ 46292 w 168212"/>
                <a:gd name="T7" fmla="*/ 14097 h 19050"/>
                <a:gd name="T8" fmla="*/ 61532 w 168212"/>
                <a:gd name="T9" fmla="*/ 19050 h 19050"/>
                <a:gd name="T10" fmla="*/ 76581 w 168212"/>
                <a:gd name="T11" fmla="*/ 11240 h 19050"/>
                <a:gd name="T12" fmla="*/ 92012 w 168212"/>
                <a:gd name="T13" fmla="*/ 11240 h 19050"/>
                <a:gd name="T14" fmla="*/ 106871 w 168212"/>
                <a:gd name="T15" fmla="*/ 0 h 19050"/>
                <a:gd name="T16" fmla="*/ 122111 w 168212"/>
                <a:gd name="T17" fmla="*/ 2667 h 19050"/>
                <a:gd name="T18" fmla="*/ 137541 w 168212"/>
                <a:gd name="T19" fmla="*/ 2667 h 19050"/>
                <a:gd name="T20" fmla="*/ 152972 w 168212"/>
                <a:gd name="T21" fmla="*/ 16002 h 19050"/>
                <a:gd name="T22" fmla="*/ 168212 w 168212"/>
                <a:gd name="T23" fmla="*/ 16002 h 19050"/>
                <a:gd name="T24" fmla="*/ 0 w 168212"/>
                <a:gd name="T25" fmla="*/ 0 h 19050"/>
                <a:gd name="T26" fmla="*/ 168212 w 168212"/>
                <a:gd name="T27" fmla="*/ 19050 h 190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T24" t="T25" r="T26" b="T27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800" smtClean="0">
                <a:solidFill>
                  <a:srgbClr val="000000"/>
                </a:solidFill>
              </a:endParaRPr>
            </a:p>
          </p:txBody>
        </p:sp>
        <p:sp>
          <p:nvSpPr>
            <p:cNvPr id="11" name="Shape 167"/>
            <p:cNvSpPr>
              <a:spLocks/>
            </p:cNvSpPr>
            <p:nvPr/>
          </p:nvSpPr>
          <p:spPr bwMode="auto">
            <a:xfrm>
              <a:off x="4195775" y="4462475"/>
              <a:ext cx="3424225" cy="590550"/>
            </a:xfrm>
            <a:custGeom>
              <a:avLst/>
              <a:gdLst>
                <a:gd name="T0" fmla="*/ 0 w 136969"/>
                <a:gd name="T1" fmla="*/ 20955 h 23622"/>
                <a:gd name="T2" fmla="*/ 15049 w 136969"/>
                <a:gd name="T3" fmla="*/ 9144 h 23622"/>
                <a:gd name="T4" fmla="*/ 30480 w 136969"/>
                <a:gd name="T5" fmla="*/ 4381 h 23622"/>
                <a:gd name="T6" fmla="*/ 45720 w 136969"/>
                <a:gd name="T7" fmla="*/ 13716 h 23622"/>
                <a:gd name="T8" fmla="*/ 60769 w 136969"/>
                <a:gd name="T9" fmla="*/ 13716 h 23622"/>
                <a:gd name="T10" fmla="*/ 76009 w 136969"/>
                <a:gd name="T11" fmla="*/ 16573 h 23622"/>
                <a:gd name="T12" fmla="*/ 91249 w 136969"/>
                <a:gd name="T13" fmla="*/ 11811 h 23622"/>
                <a:gd name="T14" fmla="*/ 106680 w 136969"/>
                <a:gd name="T15" fmla="*/ 23622 h 23622"/>
                <a:gd name="T16" fmla="*/ 122110 w 136969"/>
                <a:gd name="T17" fmla="*/ 23622 h 23622"/>
                <a:gd name="T18" fmla="*/ 136969 w 136969"/>
                <a:gd name="T19" fmla="*/ 0 h 23622"/>
                <a:gd name="T20" fmla="*/ 0 w 136969"/>
                <a:gd name="T21" fmla="*/ 0 h 23622"/>
                <a:gd name="T22" fmla="*/ 136969 w 136969"/>
                <a:gd name="T23" fmla="*/ 23622 h 236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800" smtClean="0">
                <a:solidFill>
                  <a:srgbClr val="000000"/>
                </a:solidFill>
              </a:endParaRPr>
            </a:p>
          </p:txBody>
        </p:sp>
        <p:sp>
          <p:nvSpPr>
            <p:cNvPr id="12" name="Shape 168"/>
            <p:cNvSpPr>
              <a:spLocks/>
            </p:cNvSpPr>
            <p:nvPr/>
          </p:nvSpPr>
          <p:spPr bwMode="auto">
            <a:xfrm>
              <a:off x="7624775" y="4472000"/>
              <a:ext cx="1533525" cy="414325"/>
            </a:xfrm>
            <a:custGeom>
              <a:avLst/>
              <a:gdLst>
                <a:gd name="T0" fmla="*/ 0 w 61341"/>
                <a:gd name="T1" fmla="*/ 0 h 16573"/>
                <a:gd name="T2" fmla="*/ 15049 w 61341"/>
                <a:gd name="T3" fmla="*/ 4762 h 16573"/>
                <a:gd name="T4" fmla="*/ 30670 w 61341"/>
                <a:gd name="T5" fmla="*/ 4762 h 16573"/>
                <a:gd name="T6" fmla="*/ 45910 w 61341"/>
                <a:gd name="T7" fmla="*/ 4762 h 16573"/>
                <a:gd name="T8" fmla="*/ 61341 w 61341"/>
                <a:gd name="T9" fmla="*/ 16573 h 16573"/>
                <a:gd name="T10" fmla="*/ 0 w 61341"/>
                <a:gd name="T11" fmla="*/ 0 h 16573"/>
                <a:gd name="T12" fmla="*/ 61341 w 61341"/>
                <a:gd name="T13" fmla="*/ 16573 h 16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800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3" name="Shape 169"/>
          <p:cNvGrpSpPr>
            <a:grpSpLocks/>
          </p:cNvGrpSpPr>
          <p:nvPr/>
        </p:nvGrpSpPr>
        <p:grpSpPr bwMode="auto">
          <a:xfrm>
            <a:off x="-57151" y="5924550"/>
            <a:ext cx="12306301" cy="857250"/>
            <a:chOff x="-42837" y="4443487"/>
            <a:chExt cx="9229574" cy="642787"/>
          </a:xfrm>
        </p:grpSpPr>
        <p:sp>
          <p:nvSpPr>
            <p:cNvPr id="14" name="Shape 170"/>
            <p:cNvSpPr>
              <a:spLocks noChangeArrowheads="1"/>
            </p:cNvSpPr>
            <p:nvPr/>
          </p:nvSpPr>
          <p:spPr bwMode="auto">
            <a:xfrm>
              <a:off x="1114450" y="4900687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5" name="Shape 171"/>
            <p:cNvSpPr>
              <a:spLocks noChangeArrowheads="1"/>
            </p:cNvSpPr>
            <p:nvPr/>
          </p:nvSpPr>
          <p:spPr bwMode="auto">
            <a:xfrm>
              <a:off x="1495450" y="5029275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6" name="Shape 172"/>
            <p:cNvSpPr>
              <a:spLocks noChangeArrowheads="1"/>
            </p:cNvSpPr>
            <p:nvPr/>
          </p:nvSpPr>
          <p:spPr bwMode="auto">
            <a:xfrm>
              <a:off x="733450" y="4972125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7" name="Shape 173"/>
            <p:cNvSpPr>
              <a:spLocks noChangeArrowheads="1"/>
            </p:cNvSpPr>
            <p:nvPr/>
          </p:nvSpPr>
          <p:spPr bwMode="auto">
            <a:xfrm>
              <a:off x="352450" y="4962600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8" name="Shape 174"/>
            <p:cNvSpPr>
              <a:spLocks noChangeArrowheads="1"/>
            </p:cNvSpPr>
            <p:nvPr/>
          </p:nvSpPr>
          <p:spPr bwMode="auto">
            <a:xfrm>
              <a:off x="-42837" y="4605412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9" name="Shape 175"/>
            <p:cNvSpPr>
              <a:spLocks noChangeArrowheads="1"/>
            </p:cNvSpPr>
            <p:nvPr/>
          </p:nvSpPr>
          <p:spPr bwMode="auto">
            <a:xfrm>
              <a:off x="1876450" y="4834012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0" name="Shape 176"/>
            <p:cNvSpPr>
              <a:spLocks noChangeArrowheads="1"/>
            </p:cNvSpPr>
            <p:nvPr/>
          </p:nvSpPr>
          <p:spPr bwMode="auto">
            <a:xfrm>
              <a:off x="2257450" y="4829250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1" name="Shape 177"/>
            <p:cNvSpPr>
              <a:spLocks noChangeArrowheads="1"/>
            </p:cNvSpPr>
            <p:nvPr/>
          </p:nvSpPr>
          <p:spPr bwMode="auto">
            <a:xfrm>
              <a:off x="2638450" y="4548262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2" name="Shape 178"/>
            <p:cNvSpPr>
              <a:spLocks noChangeArrowheads="1"/>
            </p:cNvSpPr>
            <p:nvPr/>
          </p:nvSpPr>
          <p:spPr bwMode="auto">
            <a:xfrm>
              <a:off x="3019450" y="4614937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3" name="Shape 179"/>
            <p:cNvSpPr>
              <a:spLocks noChangeArrowheads="1"/>
            </p:cNvSpPr>
            <p:nvPr/>
          </p:nvSpPr>
          <p:spPr bwMode="auto">
            <a:xfrm>
              <a:off x="3400450" y="4614937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4" name="Shape 180"/>
            <p:cNvSpPr>
              <a:spLocks noChangeArrowheads="1"/>
            </p:cNvSpPr>
            <p:nvPr/>
          </p:nvSpPr>
          <p:spPr bwMode="auto">
            <a:xfrm>
              <a:off x="3781450" y="4948312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5" name="Shape 181"/>
            <p:cNvSpPr>
              <a:spLocks noChangeArrowheads="1"/>
            </p:cNvSpPr>
            <p:nvPr/>
          </p:nvSpPr>
          <p:spPr bwMode="auto">
            <a:xfrm>
              <a:off x="4162450" y="4948312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6" name="Shape 182"/>
            <p:cNvSpPr>
              <a:spLocks noChangeArrowheads="1"/>
            </p:cNvSpPr>
            <p:nvPr/>
          </p:nvSpPr>
          <p:spPr bwMode="auto">
            <a:xfrm>
              <a:off x="4543450" y="4667325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7" name="Shape 183"/>
            <p:cNvSpPr>
              <a:spLocks noChangeArrowheads="1"/>
            </p:cNvSpPr>
            <p:nvPr/>
          </p:nvSpPr>
          <p:spPr bwMode="auto">
            <a:xfrm>
              <a:off x="4924450" y="4543500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8" name="Shape 184"/>
            <p:cNvSpPr>
              <a:spLocks noChangeArrowheads="1"/>
            </p:cNvSpPr>
            <p:nvPr/>
          </p:nvSpPr>
          <p:spPr bwMode="auto">
            <a:xfrm>
              <a:off x="5305450" y="4772100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9" name="Shape 185"/>
            <p:cNvSpPr>
              <a:spLocks noChangeArrowheads="1"/>
            </p:cNvSpPr>
            <p:nvPr/>
          </p:nvSpPr>
          <p:spPr bwMode="auto">
            <a:xfrm>
              <a:off x="5686450" y="4772100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0" name="Shape 186"/>
            <p:cNvSpPr>
              <a:spLocks noChangeArrowheads="1"/>
            </p:cNvSpPr>
            <p:nvPr/>
          </p:nvSpPr>
          <p:spPr bwMode="auto">
            <a:xfrm>
              <a:off x="6067450" y="4848300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1" name="Shape 187"/>
            <p:cNvSpPr>
              <a:spLocks noChangeArrowheads="1"/>
            </p:cNvSpPr>
            <p:nvPr/>
          </p:nvSpPr>
          <p:spPr bwMode="auto">
            <a:xfrm>
              <a:off x="6448450" y="4729237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2" name="Shape 188"/>
            <p:cNvSpPr>
              <a:spLocks noChangeArrowheads="1"/>
            </p:cNvSpPr>
            <p:nvPr/>
          </p:nvSpPr>
          <p:spPr bwMode="auto">
            <a:xfrm>
              <a:off x="6829450" y="5024512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3" name="Shape 189"/>
            <p:cNvSpPr>
              <a:spLocks noChangeArrowheads="1"/>
            </p:cNvSpPr>
            <p:nvPr/>
          </p:nvSpPr>
          <p:spPr bwMode="auto">
            <a:xfrm>
              <a:off x="7210450" y="5024512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4" name="Shape 190"/>
            <p:cNvSpPr>
              <a:spLocks noChangeArrowheads="1"/>
            </p:cNvSpPr>
            <p:nvPr/>
          </p:nvSpPr>
          <p:spPr bwMode="auto">
            <a:xfrm>
              <a:off x="7591450" y="4443487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5" name="Shape 191"/>
            <p:cNvSpPr>
              <a:spLocks noChangeArrowheads="1"/>
            </p:cNvSpPr>
            <p:nvPr/>
          </p:nvSpPr>
          <p:spPr bwMode="auto">
            <a:xfrm>
              <a:off x="7972450" y="4557787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6" name="Shape 192"/>
            <p:cNvSpPr>
              <a:spLocks noChangeArrowheads="1"/>
            </p:cNvSpPr>
            <p:nvPr/>
          </p:nvSpPr>
          <p:spPr bwMode="auto">
            <a:xfrm>
              <a:off x="8353450" y="4557787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7" name="Shape 193"/>
            <p:cNvSpPr>
              <a:spLocks noChangeArrowheads="1"/>
            </p:cNvSpPr>
            <p:nvPr/>
          </p:nvSpPr>
          <p:spPr bwMode="auto">
            <a:xfrm>
              <a:off x="8734450" y="4557787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8" name="Shape 194"/>
            <p:cNvSpPr>
              <a:spLocks noChangeArrowheads="1"/>
            </p:cNvSpPr>
            <p:nvPr/>
          </p:nvSpPr>
          <p:spPr bwMode="auto">
            <a:xfrm>
              <a:off x="9129737" y="4867350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sp>
        <p:nvSpPr>
          <p:cNvPr id="39" name="Shape 195"/>
          <p:cNvSpPr>
            <a:spLocks noChangeArrowheads="1"/>
          </p:cNvSpPr>
          <p:nvPr/>
        </p:nvSpPr>
        <p:spPr bwMode="auto">
          <a:xfrm>
            <a:off x="3987800" y="6115050"/>
            <a:ext cx="152400" cy="152400"/>
          </a:xfrm>
          <a:prstGeom prst="ellipse">
            <a:avLst/>
          </a:prstGeom>
          <a:noFill/>
          <a:ln w="9525">
            <a:solidFill>
              <a:srgbClr val="3C78D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25" tIns="91425" rIns="91425" bIns="91425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1400" smtClean="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0" name="Shape 196"/>
          <p:cNvSpPr>
            <a:spLocks noChangeArrowheads="1"/>
          </p:cNvSpPr>
          <p:nvPr/>
        </p:nvSpPr>
        <p:spPr bwMode="auto">
          <a:xfrm>
            <a:off x="1447800" y="6496050"/>
            <a:ext cx="152400" cy="152400"/>
          </a:xfrm>
          <a:prstGeom prst="ellipse">
            <a:avLst/>
          </a:prstGeom>
          <a:noFill/>
          <a:ln w="9525">
            <a:solidFill>
              <a:srgbClr val="3C78D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25" tIns="91425" rIns="91425" bIns="91425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1400" smtClean="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1" name="Shape 197"/>
          <p:cNvSpPr>
            <a:spLocks noChangeArrowheads="1"/>
          </p:cNvSpPr>
          <p:nvPr/>
        </p:nvSpPr>
        <p:spPr bwMode="auto">
          <a:xfrm>
            <a:off x="6527800" y="6021388"/>
            <a:ext cx="152400" cy="152400"/>
          </a:xfrm>
          <a:prstGeom prst="ellipse">
            <a:avLst/>
          </a:prstGeom>
          <a:noFill/>
          <a:ln w="9525">
            <a:solidFill>
              <a:srgbClr val="3C78D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25" tIns="91425" rIns="91425" bIns="91425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1400" smtClean="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2" name="Shape 198"/>
          <p:cNvSpPr/>
          <p:nvPr/>
        </p:nvSpPr>
        <p:spPr>
          <a:xfrm rot="8100000">
            <a:off x="11599334" y="5772151"/>
            <a:ext cx="165100" cy="163513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/>
          <a:lstStyle/>
          <a:p>
            <a:pPr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  <a:rtl val="0"/>
            </a:endParaRPr>
          </a:p>
        </p:txBody>
      </p:sp>
      <p:sp>
        <p:nvSpPr>
          <p:cNvPr id="158" name="Shape 158"/>
          <p:cNvSpPr txBox="1">
            <a:spLocks noGrp="1"/>
          </p:cNvSpPr>
          <p:nvPr>
            <p:ph type="title"/>
          </p:nvPr>
        </p:nvSpPr>
        <p:spPr>
          <a:xfrm>
            <a:off x="1397000" y="845500"/>
            <a:ext cx="9328800" cy="954400"/>
          </a:xfrm>
          <a:prstGeom prst="rect">
            <a:avLst/>
          </a:prstGeom>
        </p:spPr>
        <p:txBody>
          <a:bodyPr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1434467" y="2053568"/>
            <a:ext cx="9328800" cy="2562799"/>
          </a:xfrm>
          <a:prstGeom prst="rect">
            <a:avLst/>
          </a:prstGeom>
        </p:spPr>
        <p:txBody>
          <a:bodyPr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9761209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17"/>
          <p:cNvSpPr txBox="1">
            <a:spLocks noChangeArrowheads="1"/>
          </p:cNvSpPr>
          <p:nvPr/>
        </p:nvSpPr>
        <p:spPr bwMode="auto">
          <a:xfrm>
            <a:off x="4792134" y="736600"/>
            <a:ext cx="2607733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9600" smtClean="0">
                <a:solidFill>
                  <a:srgbClr val="00CEF6"/>
                </a:solidFill>
                <a:cs typeface="Arial" panose="020B0604020202020204" pitchFamily="34" charset="0"/>
                <a:sym typeface="Arial" panose="020B0604020202020204" pitchFamily="34" charset="0"/>
              </a:rPr>
              <a:t>“</a:t>
            </a:r>
          </a:p>
        </p:txBody>
      </p:sp>
      <p:sp>
        <p:nvSpPr>
          <p:cNvPr id="4" name="Shape 118"/>
          <p:cNvSpPr>
            <a:spLocks/>
          </p:cNvSpPr>
          <p:nvPr/>
        </p:nvSpPr>
        <p:spPr bwMode="auto">
          <a:xfrm>
            <a:off x="-38099" y="5929314"/>
            <a:ext cx="12255500" cy="949325"/>
          </a:xfrm>
          <a:custGeom>
            <a:avLst/>
            <a:gdLst>
              <a:gd name="T0" fmla="*/ 381 w 367665"/>
              <a:gd name="T1" fmla="*/ 381 h 41339"/>
              <a:gd name="T2" fmla="*/ 16574 w 367665"/>
              <a:gd name="T3" fmla="*/ 16383 h 41339"/>
              <a:gd name="T4" fmla="*/ 31623 w 367665"/>
              <a:gd name="T5" fmla="*/ 7430 h 41339"/>
              <a:gd name="T6" fmla="*/ 62484 w 367665"/>
              <a:gd name="T7" fmla="*/ 7239 h 41339"/>
              <a:gd name="T8" fmla="*/ 77724 w 367665"/>
              <a:gd name="T9" fmla="*/ 0 h 41339"/>
              <a:gd name="T10" fmla="*/ 92964 w 367665"/>
              <a:gd name="T11" fmla="*/ 19622 h 41339"/>
              <a:gd name="T12" fmla="*/ 108014 w 367665"/>
              <a:gd name="T13" fmla="*/ 30861 h 41339"/>
              <a:gd name="T14" fmla="*/ 123063 w 367665"/>
              <a:gd name="T15" fmla="*/ 30671 h 41339"/>
              <a:gd name="T16" fmla="*/ 139065 w 367665"/>
              <a:gd name="T17" fmla="*/ 15050 h 41339"/>
              <a:gd name="T18" fmla="*/ 154115 w 367665"/>
              <a:gd name="T19" fmla="*/ 11430 h 41339"/>
              <a:gd name="T20" fmla="*/ 168783 w 367665"/>
              <a:gd name="T21" fmla="*/ 3408 h 41339"/>
              <a:gd name="T22" fmla="*/ 184404 w 367665"/>
              <a:gd name="T23" fmla="*/ 21527 h 41339"/>
              <a:gd name="T24" fmla="*/ 199644 w 367665"/>
              <a:gd name="T25" fmla="*/ 22155 h 41339"/>
              <a:gd name="T26" fmla="*/ 214694 w 367665"/>
              <a:gd name="T27" fmla="*/ 36386 h 41339"/>
              <a:gd name="T28" fmla="*/ 230124 w 367665"/>
              <a:gd name="T29" fmla="*/ 36386 h 41339"/>
              <a:gd name="T30" fmla="*/ 246126 w 367665"/>
              <a:gd name="T31" fmla="*/ 29147 h 41339"/>
              <a:gd name="T32" fmla="*/ 261176 w 367665"/>
              <a:gd name="T33" fmla="*/ 29147 h 41339"/>
              <a:gd name="T34" fmla="*/ 275463 w 367665"/>
              <a:gd name="T35" fmla="*/ 16574 h 41339"/>
              <a:gd name="T36" fmla="*/ 291656 w 367665"/>
              <a:gd name="T37" fmla="*/ 24384 h 41339"/>
              <a:gd name="T38" fmla="*/ 305943 w 367665"/>
              <a:gd name="T39" fmla="*/ 11811 h 41339"/>
              <a:gd name="T40" fmla="*/ 336804 w 367665"/>
              <a:gd name="T41" fmla="*/ 11621 h 41339"/>
              <a:gd name="T42" fmla="*/ 351854 w 367665"/>
              <a:gd name="T43" fmla="*/ 16383 h 41339"/>
              <a:gd name="T44" fmla="*/ 367665 w 367665"/>
              <a:gd name="T45" fmla="*/ 4001 h 41339"/>
              <a:gd name="T46" fmla="*/ 367284 w 367665"/>
              <a:gd name="T47" fmla="*/ 41339 h 41339"/>
              <a:gd name="T48" fmla="*/ 0 w 367665"/>
              <a:gd name="T49" fmla="*/ 41339 h 41339"/>
              <a:gd name="T50" fmla="*/ 381 w 367665"/>
              <a:gd name="T51" fmla="*/ 381 h 41339"/>
              <a:gd name="T52" fmla="*/ 0 w 367665"/>
              <a:gd name="T53" fmla="*/ 0 h 41339"/>
              <a:gd name="T54" fmla="*/ 367665 w 367665"/>
              <a:gd name="T55" fmla="*/ 41339 h 413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T52" t="T53" r="T54" b="T55"/>
            <a:pathLst>
              <a:path w="367665" h="41339" extrusionOk="0">
                <a:moveTo>
                  <a:pt x="381" y="381"/>
                </a:moveTo>
                <a:lnTo>
                  <a:pt x="16574" y="16383"/>
                </a:lnTo>
                <a:lnTo>
                  <a:pt x="31623" y="7430"/>
                </a:lnTo>
                <a:lnTo>
                  <a:pt x="62484" y="7239"/>
                </a:lnTo>
                <a:lnTo>
                  <a:pt x="77724" y="0"/>
                </a:lnTo>
                <a:lnTo>
                  <a:pt x="92964" y="19622"/>
                </a:lnTo>
                <a:lnTo>
                  <a:pt x="108014" y="30861"/>
                </a:lnTo>
                <a:lnTo>
                  <a:pt x="123063" y="30671"/>
                </a:lnTo>
                <a:lnTo>
                  <a:pt x="139065" y="15050"/>
                </a:lnTo>
                <a:lnTo>
                  <a:pt x="154115" y="11430"/>
                </a:lnTo>
                <a:lnTo>
                  <a:pt x="168783" y="3408"/>
                </a:lnTo>
                <a:lnTo>
                  <a:pt x="184404" y="21527"/>
                </a:lnTo>
                <a:lnTo>
                  <a:pt x="199644" y="22155"/>
                </a:lnTo>
                <a:lnTo>
                  <a:pt x="214694" y="36386"/>
                </a:lnTo>
                <a:lnTo>
                  <a:pt x="230124" y="36386"/>
                </a:lnTo>
                <a:lnTo>
                  <a:pt x="246126" y="29147"/>
                </a:lnTo>
                <a:lnTo>
                  <a:pt x="261176" y="29147"/>
                </a:lnTo>
                <a:lnTo>
                  <a:pt x="275463" y="16574"/>
                </a:lnTo>
                <a:lnTo>
                  <a:pt x="291656" y="24384"/>
                </a:lnTo>
                <a:lnTo>
                  <a:pt x="305943" y="11811"/>
                </a:lnTo>
                <a:lnTo>
                  <a:pt x="336804" y="11621"/>
                </a:lnTo>
                <a:lnTo>
                  <a:pt x="351854" y="16383"/>
                </a:lnTo>
                <a:lnTo>
                  <a:pt x="367665" y="4001"/>
                </a:lnTo>
                <a:lnTo>
                  <a:pt x="367284" y="41339"/>
                </a:lnTo>
                <a:lnTo>
                  <a:pt x="0" y="41339"/>
                </a:lnTo>
                <a:lnTo>
                  <a:pt x="381" y="381"/>
                </a:lnTo>
                <a:close/>
              </a:path>
            </a:pathLst>
          </a:custGeom>
          <a:solidFill>
            <a:srgbClr val="AFF000">
              <a:alpha val="8196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 smtClean="0">
              <a:solidFill>
                <a:srgbClr val="000000"/>
              </a:solidFill>
            </a:endParaRPr>
          </a:p>
        </p:txBody>
      </p:sp>
      <p:sp>
        <p:nvSpPr>
          <p:cNvPr id="5" name="Shape 119"/>
          <p:cNvSpPr>
            <a:spLocks/>
          </p:cNvSpPr>
          <p:nvPr/>
        </p:nvSpPr>
        <p:spPr bwMode="auto">
          <a:xfrm>
            <a:off x="-38099" y="6103938"/>
            <a:ext cx="12255500" cy="779462"/>
          </a:xfrm>
          <a:custGeom>
            <a:avLst/>
            <a:gdLst>
              <a:gd name="T0" fmla="*/ 381 w 367665"/>
              <a:gd name="T1" fmla="*/ 8001 h 33910"/>
              <a:gd name="T2" fmla="*/ 16764 w 367665"/>
              <a:gd name="T3" fmla="*/ 16266 h 33910"/>
              <a:gd name="T4" fmla="*/ 47244 w 367665"/>
              <a:gd name="T5" fmla="*/ 16266 h 33910"/>
              <a:gd name="T6" fmla="*/ 62484 w 367665"/>
              <a:gd name="T7" fmla="*/ 9925 h 33910"/>
              <a:gd name="T8" fmla="*/ 77724 w 367665"/>
              <a:gd name="T9" fmla="*/ 23434 h 33910"/>
              <a:gd name="T10" fmla="*/ 92964 w 367665"/>
              <a:gd name="T11" fmla="*/ 23434 h 33910"/>
              <a:gd name="T12" fmla="*/ 107442 w 367665"/>
              <a:gd name="T13" fmla="*/ 16266 h 33910"/>
              <a:gd name="T14" fmla="*/ 122682 w 367665"/>
              <a:gd name="T15" fmla="*/ 11855 h 33910"/>
              <a:gd name="T16" fmla="*/ 138684 w 367665"/>
              <a:gd name="T17" fmla="*/ 11855 h 33910"/>
              <a:gd name="T18" fmla="*/ 153924 w 367665"/>
              <a:gd name="T19" fmla="*/ 15714 h 33910"/>
              <a:gd name="T20" fmla="*/ 168783 w 367665"/>
              <a:gd name="T21" fmla="*/ 11028 h 33910"/>
              <a:gd name="T22" fmla="*/ 184023 w 367665"/>
              <a:gd name="T23" fmla="*/ 18471 h 33910"/>
              <a:gd name="T24" fmla="*/ 199644 w 367665"/>
              <a:gd name="T25" fmla="*/ 29775 h 33910"/>
              <a:gd name="T26" fmla="*/ 214122 w 367665"/>
              <a:gd name="T27" fmla="*/ 22055 h 33910"/>
              <a:gd name="T28" fmla="*/ 229743 w 367665"/>
              <a:gd name="T29" fmla="*/ 22055 h 33910"/>
              <a:gd name="T30" fmla="*/ 245364 w 367665"/>
              <a:gd name="T31" fmla="*/ 8546 h 33910"/>
              <a:gd name="T32" fmla="*/ 260604 w 367665"/>
              <a:gd name="T33" fmla="*/ 16266 h 33910"/>
              <a:gd name="T34" fmla="*/ 275844 w 367665"/>
              <a:gd name="T35" fmla="*/ 16266 h 33910"/>
              <a:gd name="T36" fmla="*/ 291084 w 367665"/>
              <a:gd name="T37" fmla="*/ 9925 h 33910"/>
              <a:gd name="T38" fmla="*/ 321564 w 367665"/>
              <a:gd name="T39" fmla="*/ 9925 h 33910"/>
              <a:gd name="T40" fmla="*/ 336804 w 367665"/>
              <a:gd name="T41" fmla="*/ 23158 h 33910"/>
              <a:gd name="T42" fmla="*/ 351282 w 367665"/>
              <a:gd name="T43" fmla="*/ 18471 h 33910"/>
              <a:gd name="T44" fmla="*/ 367665 w 367665"/>
              <a:gd name="T45" fmla="*/ 0 h 33910"/>
              <a:gd name="T46" fmla="*/ 367665 w 367665"/>
              <a:gd name="T47" fmla="*/ 33910 h 33910"/>
              <a:gd name="T48" fmla="*/ 0 w 367665"/>
              <a:gd name="T49" fmla="*/ 33910 h 33910"/>
              <a:gd name="T50" fmla="*/ 381 w 367665"/>
              <a:gd name="T51" fmla="*/ 8001 h 33910"/>
              <a:gd name="T52" fmla="*/ 0 w 367665"/>
              <a:gd name="T53" fmla="*/ 0 h 33910"/>
              <a:gd name="T54" fmla="*/ 367665 w 367665"/>
              <a:gd name="T55" fmla="*/ 33910 h 339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T52" t="T53" r="T54" b="T55"/>
            <a:pathLst>
              <a:path w="367665" h="33910" extrusionOk="0">
                <a:moveTo>
                  <a:pt x="381" y="8001"/>
                </a:moveTo>
                <a:lnTo>
                  <a:pt x="16764" y="16266"/>
                </a:lnTo>
                <a:lnTo>
                  <a:pt x="47244" y="16266"/>
                </a:lnTo>
                <a:lnTo>
                  <a:pt x="62484" y="9925"/>
                </a:lnTo>
                <a:lnTo>
                  <a:pt x="77724" y="23434"/>
                </a:lnTo>
                <a:lnTo>
                  <a:pt x="92964" y="23434"/>
                </a:lnTo>
                <a:lnTo>
                  <a:pt x="107442" y="16266"/>
                </a:lnTo>
                <a:lnTo>
                  <a:pt x="122682" y="11855"/>
                </a:lnTo>
                <a:lnTo>
                  <a:pt x="138684" y="11855"/>
                </a:lnTo>
                <a:lnTo>
                  <a:pt x="153924" y="15714"/>
                </a:lnTo>
                <a:lnTo>
                  <a:pt x="168783" y="11028"/>
                </a:lnTo>
                <a:lnTo>
                  <a:pt x="184023" y="18471"/>
                </a:lnTo>
                <a:lnTo>
                  <a:pt x="199644" y="29775"/>
                </a:lnTo>
                <a:lnTo>
                  <a:pt x="214122" y="22055"/>
                </a:lnTo>
                <a:lnTo>
                  <a:pt x="229743" y="22055"/>
                </a:lnTo>
                <a:lnTo>
                  <a:pt x="245364" y="8546"/>
                </a:lnTo>
                <a:lnTo>
                  <a:pt x="260604" y="16266"/>
                </a:lnTo>
                <a:lnTo>
                  <a:pt x="275844" y="16266"/>
                </a:lnTo>
                <a:lnTo>
                  <a:pt x="291084" y="9925"/>
                </a:lnTo>
                <a:lnTo>
                  <a:pt x="321564" y="9925"/>
                </a:lnTo>
                <a:lnTo>
                  <a:pt x="336804" y="23158"/>
                </a:lnTo>
                <a:lnTo>
                  <a:pt x="351282" y="18471"/>
                </a:lnTo>
                <a:lnTo>
                  <a:pt x="367665" y="0"/>
                </a:lnTo>
                <a:lnTo>
                  <a:pt x="367665" y="33910"/>
                </a:lnTo>
                <a:lnTo>
                  <a:pt x="0" y="33910"/>
                </a:lnTo>
                <a:lnTo>
                  <a:pt x="381" y="8001"/>
                </a:lnTo>
                <a:close/>
              </a:path>
            </a:pathLst>
          </a:custGeom>
          <a:solidFill>
            <a:srgbClr val="00CEF6">
              <a:alpha val="7333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0" smtClean="0">
              <a:solidFill>
                <a:srgbClr val="000000"/>
              </a:solidFill>
            </a:endParaRPr>
          </a:p>
        </p:txBody>
      </p:sp>
      <p:sp>
        <p:nvSpPr>
          <p:cNvPr id="6" name="Shape 120"/>
          <p:cNvSpPr/>
          <p:nvPr/>
        </p:nvSpPr>
        <p:spPr>
          <a:xfrm rot="8100000">
            <a:off x="2463800" y="5670551"/>
            <a:ext cx="162984" cy="163513"/>
          </a:xfrm>
          <a:prstGeom prst="teardrop">
            <a:avLst>
              <a:gd name="adj" fmla="val 100000"/>
            </a:avLst>
          </a:prstGeom>
          <a:solidFill>
            <a:srgbClr val="AFF000"/>
          </a:solidFill>
          <a:ln>
            <a:noFill/>
          </a:ln>
        </p:spPr>
        <p:txBody>
          <a:bodyPr lIns="91425" tIns="91425" rIns="91425" bIns="91425" anchor="ctr"/>
          <a:lstStyle/>
          <a:p>
            <a:pPr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  <a:rtl val="0"/>
            </a:endParaRPr>
          </a:p>
        </p:txBody>
      </p:sp>
      <p:sp>
        <p:nvSpPr>
          <p:cNvPr id="7" name="Shape 121"/>
          <p:cNvSpPr/>
          <p:nvPr/>
        </p:nvSpPr>
        <p:spPr>
          <a:xfrm rot="8100000">
            <a:off x="8051800" y="6048376"/>
            <a:ext cx="162984" cy="163513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00CEF6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/>
          <a:lstStyle/>
          <a:p>
            <a:pPr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  <a:rtl val="0"/>
            </a:endParaRPr>
          </a:p>
        </p:txBody>
      </p:sp>
      <p:sp>
        <p:nvSpPr>
          <p:cNvPr id="8" name="Shape 122"/>
          <p:cNvSpPr/>
          <p:nvPr/>
        </p:nvSpPr>
        <p:spPr>
          <a:xfrm rot="8100000">
            <a:off x="9575800" y="6092826"/>
            <a:ext cx="162984" cy="163513"/>
          </a:xfrm>
          <a:prstGeom prst="teardrop">
            <a:avLst>
              <a:gd name="adj" fmla="val 100000"/>
            </a:avLst>
          </a:prstGeom>
          <a:solidFill>
            <a:srgbClr val="00CEF6"/>
          </a:solidFill>
          <a:ln>
            <a:noFill/>
          </a:ln>
        </p:spPr>
        <p:txBody>
          <a:bodyPr lIns="91425" tIns="91425" rIns="91425" bIns="91425" anchor="ctr"/>
          <a:lstStyle/>
          <a:p>
            <a:pPr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  <a:rtl val="0"/>
            </a:endParaRPr>
          </a:p>
        </p:txBody>
      </p:sp>
      <p:grpSp>
        <p:nvGrpSpPr>
          <p:cNvPr id="9" name="Shape 123"/>
          <p:cNvGrpSpPr>
            <a:grpSpLocks/>
          </p:cNvGrpSpPr>
          <p:nvPr/>
        </p:nvGrpSpPr>
        <p:grpSpPr bwMode="auto">
          <a:xfrm>
            <a:off x="-12699" y="5949950"/>
            <a:ext cx="12223751" cy="793750"/>
            <a:chOff x="-9525" y="4462475"/>
            <a:chExt cx="9167825" cy="595300"/>
          </a:xfrm>
        </p:grpSpPr>
        <p:sp>
          <p:nvSpPr>
            <p:cNvPr id="10" name="Shape 124"/>
            <p:cNvSpPr>
              <a:spLocks/>
            </p:cNvSpPr>
            <p:nvPr/>
          </p:nvSpPr>
          <p:spPr bwMode="auto">
            <a:xfrm>
              <a:off x="-9525" y="4581525"/>
              <a:ext cx="4205300" cy="476250"/>
            </a:xfrm>
            <a:custGeom>
              <a:avLst/>
              <a:gdLst>
                <a:gd name="T0" fmla="*/ 0 w 168212"/>
                <a:gd name="T1" fmla="*/ 1715 h 19050"/>
                <a:gd name="T2" fmla="*/ 15812 w 168212"/>
                <a:gd name="T3" fmla="*/ 16574 h 19050"/>
                <a:gd name="T4" fmla="*/ 31052 w 168212"/>
                <a:gd name="T5" fmla="*/ 16574 h 19050"/>
                <a:gd name="T6" fmla="*/ 46292 w 168212"/>
                <a:gd name="T7" fmla="*/ 14097 h 19050"/>
                <a:gd name="T8" fmla="*/ 61532 w 168212"/>
                <a:gd name="T9" fmla="*/ 19050 h 19050"/>
                <a:gd name="T10" fmla="*/ 76581 w 168212"/>
                <a:gd name="T11" fmla="*/ 11240 h 19050"/>
                <a:gd name="T12" fmla="*/ 92012 w 168212"/>
                <a:gd name="T13" fmla="*/ 11240 h 19050"/>
                <a:gd name="T14" fmla="*/ 106871 w 168212"/>
                <a:gd name="T15" fmla="*/ 0 h 19050"/>
                <a:gd name="T16" fmla="*/ 122111 w 168212"/>
                <a:gd name="T17" fmla="*/ 2667 h 19050"/>
                <a:gd name="T18" fmla="*/ 137541 w 168212"/>
                <a:gd name="T19" fmla="*/ 2667 h 19050"/>
                <a:gd name="T20" fmla="*/ 152972 w 168212"/>
                <a:gd name="T21" fmla="*/ 16002 h 19050"/>
                <a:gd name="T22" fmla="*/ 168212 w 168212"/>
                <a:gd name="T23" fmla="*/ 16002 h 19050"/>
                <a:gd name="T24" fmla="*/ 0 w 168212"/>
                <a:gd name="T25" fmla="*/ 0 h 19050"/>
                <a:gd name="T26" fmla="*/ 168212 w 168212"/>
                <a:gd name="T27" fmla="*/ 19050 h 190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T24" t="T25" r="T26" b="T27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800" smtClean="0">
                <a:solidFill>
                  <a:srgbClr val="000000"/>
                </a:solidFill>
              </a:endParaRPr>
            </a:p>
          </p:txBody>
        </p:sp>
        <p:sp>
          <p:nvSpPr>
            <p:cNvPr id="11" name="Shape 125"/>
            <p:cNvSpPr>
              <a:spLocks/>
            </p:cNvSpPr>
            <p:nvPr/>
          </p:nvSpPr>
          <p:spPr bwMode="auto">
            <a:xfrm>
              <a:off x="4195775" y="4462475"/>
              <a:ext cx="3424225" cy="590550"/>
            </a:xfrm>
            <a:custGeom>
              <a:avLst/>
              <a:gdLst>
                <a:gd name="T0" fmla="*/ 0 w 136969"/>
                <a:gd name="T1" fmla="*/ 20955 h 23622"/>
                <a:gd name="T2" fmla="*/ 15049 w 136969"/>
                <a:gd name="T3" fmla="*/ 9144 h 23622"/>
                <a:gd name="T4" fmla="*/ 30480 w 136969"/>
                <a:gd name="T5" fmla="*/ 4381 h 23622"/>
                <a:gd name="T6" fmla="*/ 45720 w 136969"/>
                <a:gd name="T7" fmla="*/ 13716 h 23622"/>
                <a:gd name="T8" fmla="*/ 60769 w 136969"/>
                <a:gd name="T9" fmla="*/ 13716 h 23622"/>
                <a:gd name="T10" fmla="*/ 76009 w 136969"/>
                <a:gd name="T11" fmla="*/ 16573 h 23622"/>
                <a:gd name="T12" fmla="*/ 91249 w 136969"/>
                <a:gd name="T13" fmla="*/ 11811 h 23622"/>
                <a:gd name="T14" fmla="*/ 106680 w 136969"/>
                <a:gd name="T15" fmla="*/ 23622 h 23622"/>
                <a:gd name="T16" fmla="*/ 122110 w 136969"/>
                <a:gd name="T17" fmla="*/ 23622 h 23622"/>
                <a:gd name="T18" fmla="*/ 136969 w 136969"/>
                <a:gd name="T19" fmla="*/ 0 h 23622"/>
                <a:gd name="T20" fmla="*/ 0 w 136969"/>
                <a:gd name="T21" fmla="*/ 0 h 23622"/>
                <a:gd name="T22" fmla="*/ 136969 w 136969"/>
                <a:gd name="T23" fmla="*/ 23622 h 236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800" smtClean="0">
                <a:solidFill>
                  <a:srgbClr val="000000"/>
                </a:solidFill>
              </a:endParaRPr>
            </a:p>
          </p:txBody>
        </p:sp>
        <p:sp>
          <p:nvSpPr>
            <p:cNvPr id="12" name="Shape 126"/>
            <p:cNvSpPr>
              <a:spLocks/>
            </p:cNvSpPr>
            <p:nvPr/>
          </p:nvSpPr>
          <p:spPr bwMode="auto">
            <a:xfrm>
              <a:off x="7624775" y="4472000"/>
              <a:ext cx="1533525" cy="414325"/>
            </a:xfrm>
            <a:custGeom>
              <a:avLst/>
              <a:gdLst>
                <a:gd name="T0" fmla="*/ 0 w 61341"/>
                <a:gd name="T1" fmla="*/ 0 h 16573"/>
                <a:gd name="T2" fmla="*/ 15049 w 61341"/>
                <a:gd name="T3" fmla="*/ 4762 h 16573"/>
                <a:gd name="T4" fmla="*/ 30670 w 61341"/>
                <a:gd name="T5" fmla="*/ 4762 h 16573"/>
                <a:gd name="T6" fmla="*/ 45910 w 61341"/>
                <a:gd name="T7" fmla="*/ 4762 h 16573"/>
                <a:gd name="T8" fmla="*/ 61341 w 61341"/>
                <a:gd name="T9" fmla="*/ 16573 h 16573"/>
                <a:gd name="T10" fmla="*/ 0 w 61341"/>
                <a:gd name="T11" fmla="*/ 0 h 16573"/>
                <a:gd name="T12" fmla="*/ 61341 w 61341"/>
                <a:gd name="T13" fmla="*/ 16573 h 16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T10" t="T11" r="T12" b="T13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800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3" name="Shape 127"/>
          <p:cNvGrpSpPr>
            <a:grpSpLocks/>
          </p:cNvGrpSpPr>
          <p:nvPr/>
        </p:nvGrpSpPr>
        <p:grpSpPr bwMode="auto">
          <a:xfrm>
            <a:off x="-57151" y="5924550"/>
            <a:ext cx="12306301" cy="857250"/>
            <a:chOff x="-42837" y="4443487"/>
            <a:chExt cx="9229574" cy="642787"/>
          </a:xfrm>
        </p:grpSpPr>
        <p:sp>
          <p:nvSpPr>
            <p:cNvPr id="14" name="Shape 128"/>
            <p:cNvSpPr>
              <a:spLocks noChangeArrowheads="1"/>
            </p:cNvSpPr>
            <p:nvPr/>
          </p:nvSpPr>
          <p:spPr bwMode="auto">
            <a:xfrm>
              <a:off x="1114450" y="4900687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5" name="Shape 129"/>
            <p:cNvSpPr>
              <a:spLocks noChangeArrowheads="1"/>
            </p:cNvSpPr>
            <p:nvPr/>
          </p:nvSpPr>
          <p:spPr bwMode="auto">
            <a:xfrm>
              <a:off x="1495450" y="5029275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6" name="Shape 130"/>
            <p:cNvSpPr>
              <a:spLocks noChangeArrowheads="1"/>
            </p:cNvSpPr>
            <p:nvPr/>
          </p:nvSpPr>
          <p:spPr bwMode="auto">
            <a:xfrm>
              <a:off x="733450" y="4972125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7" name="Shape 131"/>
            <p:cNvSpPr>
              <a:spLocks noChangeArrowheads="1"/>
            </p:cNvSpPr>
            <p:nvPr/>
          </p:nvSpPr>
          <p:spPr bwMode="auto">
            <a:xfrm>
              <a:off x="352450" y="4962600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8" name="Shape 132"/>
            <p:cNvSpPr>
              <a:spLocks noChangeArrowheads="1"/>
            </p:cNvSpPr>
            <p:nvPr/>
          </p:nvSpPr>
          <p:spPr bwMode="auto">
            <a:xfrm>
              <a:off x="-42837" y="4605412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9" name="Shape 133"/>
            <p:cNvSpPr>
              <a:spLocks noChangeArrowheads="1"/>
            </p:cNvSpPr>
            <p:nvPr/>
          </p:nvSpPr>
          <p:spPr bwMode="auto">
            <a:xfrm>
              <a:off x="1876450" y="4834012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0" name="Shape 134"/>
            <p:cNvSpPr>
              <a:spLocks noChangeArrowheads="1"/>
            </p:cNvSpPr>
            <p:nvPr/>
          </p:nvSpPr>
          <p:spPr bwMode="auto">
            <a:xfrm>
              <a:off x="2257450" y="4829250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1" name="Shape 135"/>
            <p:cNvSpPr>
              <a:spLocks noChangeArrowheads="1"/>
            </p:cNvSpPr>
            <p:nvPr/>
          </p:nvSpPr>
          <p:spPr bwMode="auto">
            <a:xfrm>
              <a:off x="2638450" y="4548262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2" name="Shape 136"/>
            <p:cNvSpPr>
              <a:spLocks noChangeArrowheads="1"/>
            </p:cNvSpPr>
            <p:nvPr/>
          </p:nvSpPr>
          <p:spPr bwMode="auto">
            <a:xfrm>
              <a:off x="3019450" y="4614937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3" name="Shape 137"/>
            <p:cNvSpPr>
              <a:spLocks noChangeArrowheads="1"/>
            </p:cNvSpPr>
            <p:nvPr/>
          </p:nvSpPr>
          <p:spPr bwMode="auto">
            <a:xfrm>
              <a:off x="3400450" y="4614937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4" name="Shape 138"/>
            <p:cNvSpPr>
              <a:spLocks noChangeArrowheads="1"/>
            </p:cNvSpPr>
            <p:nvPr/>
          </p:nvSpPr>
          <p:spPr bwMode="auto">
            <a:xfrm>
              <a:off x="3781450" y="4948312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5" name="Shape 139"/>
            <p:cNvSpPr>
              <a:spLocks noChangeArrowheads="1"/>
            </p:cNvSpPr>
            <p:nvPr/>
          </p:nvSpPr>
          <p:spPr bwMode="auto">
            <a:xfrm>
              <a:off x="4162450" y="4948312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6" name="Shape 140"/>
            <p:cNvSpPr>
              <a:spLocks noChangeArrowheads="1"/>
            </p:cNvSpPr>
            <p:nvPr/>
          </p:nvSpPr>
          <p:spPr bwMode="auto">
            <a:xfrm>
              <a:off x="4543450" y="4667325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7" name="Shape 141"/>
            <p:cNvSpPr>
              <a:spLocks noChangeArrowheads="1"/>
            </p:cNvSpPr>
            <p:nvPr/>
          </p:nvSpPr>
          <p:spPr bwMode="auto">
            <a:xfrm>
              <a:off x="4924450" y="4543500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8" name="Shape 142"/>
            <p:cNvSpPr>
              <a:spLocks noChangeArrowheads="1"/>
            </p:cNvSpPr>
            <p:nvPr/>
          </p:nvSpPr>
          <p:spPr bwMode="auto">
            <a:xfrm>
              <a:off x="5305450" y="4772100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9" name="Shape 143"/>
            <p:cNvSpPr>
              <a:spLocks noChangeArrowheads="1"/>
            </p:cNvSpPr>
            <p:nvPr/>
          </p:nvSpPr>
          <p:spPr bwMode="auto">
            <a:xfrm>
              <a:off x="5686450" y="4772100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0" name="Shape 144"/>
            <p:cNvSpPr>
              <a:spLocks noChangeArrowheads="1"/>
            </p:cNvSpPr>
            <p:nvPr/>
          </p:nvSpPr>
          <p:spPr bwMode="auto">
            <a:xfrm>
              <a:off x="6067450" y="4848300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1" name="Shape 145"/>
            <p:cNvSpPr>
              <a:spLocks noChangeArrowheads="1"/>
            </p:cNvSpPr>
            <p:nvPr/>
          </p:nvSpPr>
          <p:spPr bwMode="auto">
            <a:xfrm>
              <a:off x="6448450" y="4729237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2" name="Shape 146"/>
            <p:cNvSpPr>
              <a:spLocks noChangeArrowheads="1"/>
            </p:cNvSpPr>
            <p:nvPr/>
          </p:nvSpPr>
          <p:spPr bwMode="auto">
            <a:xfrm>
              <a:off x="6829450" y="5024512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3" name="Shape 147"/>
            <p:cNvSpPr>
              <a:spLocks noChangeArrowheads="1"/>
            </p:cNvSpPr>
            <p:nvPr/>
          </p:nvSpPr>
          <p:spPr bwMode="auto">
            <a:xfrm>
              <a:off x="7210450" y="5024512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4" name="Shape 148"/>
            <p:cNvSpPr>
              <a:spLocks noChangeArrowheads="1"/>
            </p:cNvSpPr>
            <p:nvPr/>
          </p:nvSpPr>
          <p:spPr bwMode="auto">
            <a:xfrm>
              <a:off x="7591450" y="4443487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5" name="Shape 149"/>
            <p:cNvSpPr>
              <a:spLocks noChangeArrowheads="1"/>
            </p:cNvSpPr>
            <p:nvPr/>
          </p:nvSpPr>
          <p:spPr bwMode="auto">
            <a:xfrm>
              <a:off x="7972450" y="4557787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6" name="Shape 150"/>
            <p:cNvSpPr>
              <a:spLocks noChangeArrowheads="1"/>
            </p:cNvSpPr>
            <p:nvPr/>
          </p:nvSpPr>
          <p:spPr bwMode="auto">
            <a:xfrm>
              <a:off x="8353450" y="4557787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7" name="Shape 151"/>
            <p:cNvSpPr>
              <a:spLocks noChangeArrowheads="1"/>
            </p:cNvSpPr>
            <p:nvPr/>
          </p:nvSpPr>
          <p:spPr bwMode="auto">
            <a:xfrm>
              <a:off x="8734450" y="4557787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8" name="Shape 152"/>
            <p:cNvSpPr>
              <a:spLocks noChangeArrowheads="1"/>
            </p:cNvSpPr>
            <p:nvPr/>
          </p:nvSpPr>
          <p:spPr bwMode="auto">
            <a:xfrm>
              <a:off x="9129737" y="4867350"/>
              <a:ext cx="56999" cy="56999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1400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sp>
        <p:nvSpPr>
          <p:cNvPr id="39" name="Shape 153"/>
          <p:cNvSpPr>
            <a:spLocks noChangeArrowheads="1"/>
          </p:cNvSpPr>
          <p:nvPr/>
        </p:nvSpPr>
        <p:spPr bwMode="auto">
          <a:xfrm>
            <a:off x="3987800" y="6115050"/>
            <a:ext cx="152400" cy="152400"/>
          </a:xfrm>
          <a:prstGeom prst="ellipse">
            <a:avLst/>
          </a:prstGeom>
          <a:noFill/>
          <a:ln w="9525">
            <a:solidFill>
              <a:srgbClr val="3C78D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25" tIns="91425" rIns="91425" bIns="91425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1400" smtClean="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0" name="Shape 154"/>
          <p:cNvSpPr>
            <a:spLocks noChangeArrowheads="1"/>
          </p:cNvSpPr>
          <p:nvPr/>
        </p:nvSpPr>
        <p:spPr bwMode="auto">
          <a:xfrm>
            <a:off x="1447800" y="6496050"/>
            <a:ext cx="152400" cy="152400"/>
          </a:xfrm>
          <a:prstGeom prst="ellipse">
            <a:avLst/>
          </a:prstGeom>
          <a:noFill/>
          <a:ln w="9525">
            <a:solidFill>
              <a:srgbClr val="3C78D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25" tIns="91425" rIns="91425" bIns="91425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1400" smtClean="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1" name="Shape 155"/>
          <p:cNvSpPr>
            <a:spLocks noChangeArrowheads="1"/>
          </p:cNvSpPr>
          <p:nvPr/>
        </p:nvSpPr>
        <p:spPr bwMode="auto">
          <a:xfrm>
            <a:off x="6527800" y="6021388"/>
            <a:ext cx="152400" cy="152400"/>
          </a:xfrm>
          <a:prstGeom prst="ellipse">
            <a:avLst/>
          </a:prstGeom>
          <a:noFill/>
          <a:ln w="9525">
            <a:solidFill>
              <a:srgbClr val="3C78D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25" tIns="91425" rIns="91425" bIns="91425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1400" smtClean="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2" name="Shape 156"/>
          <p:cNvSpPr/>
          <p:nvPr/>
        </p:nvSpPr>
        <p:spPr>
          <a:xfrm rot="8100000">
            <a:off x="11599334" y="5772151"/>
            <a:ext cx="165100" cy="163513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rgbClr val="AFF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/>
          <a:lstStyle/>
          <a:p>
            <a:pPr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  <a:rtl val="0"/>
            </a:endParaRPr>
          </a:p>
        </p:txBody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2026635" y="2882402"/>
            <a:ext cx="8138799" cy="1093199"/>
          </a:xfrm>
          <a:prstGeom prst="rect">
            <a:avLst/>
          </a:prstGeom>
        </p:spPr>
        <p:txBody>
          <a:bodyPr anchor="ctr"/>
          <a:lstStyle>
            <a:lvl1pPr lvl="0" algn="ctr" rtl="0">
              <a:spcBef>
                <a:spcPts val="0"/>
              </a:spcBef>
              <a:buSzPct val="100000"/>
              <a:defRPr sz="3000" i="1"/>
            </a:lvl1pPr>
            <a:lvl2pPr lvl="1" algn="ctr" rtl="0">
              <a:spcBef>
                <a:spcPts val="0"/>
              </a:spcBef>
              <a:buSzPct val="100000"/>
              <a:defRPr sz="3000" i="1"/>
            </a:lvl2pPr>
            <a:lvl3pPr lvl="2" algn="ctr" rtl="0">
              <a:spcBef>
                <a:spcPts val="0"/>
              </a:spcBef>
              <a:buSzPct val="100000"/>
              <a:defRPr sz="3000" i="1"/>
            </a:lvl3pPr>
            <a:lvl4pPr lvl="3" algn="ctr" rtl="0">
              <a:spcBef>
                <a:spcPts val="0"/>
              </a:spcBef>
              <a:buSzPct val="100000"/>
              <a:defRPr sz="3000" i="1"/>
            </a:lvl4pPr>
            <a:lvl5pPr lvl="4" algn="ctr" rtl="0">
              <a:spcBef>
                <a:spcPts val="0"/>
              </a:spcBef>
              <a:buSzPct val="100000"/>
              <a:defRPr sz="3000" i="1"/>
            </a:lvl5pPr>
            <a:lvl6pPr lvl="5" algn="ctr" rtl="0">
              <a:spcBef>
                <a:spcPts val="0"/>
              </a:spcBef>
              <a:buSzPct val="100000"/>
              <a:defRPr sz="3000" i="1"/>
            </a:lvl6pPr>
            <a:lvl7pPr lvl="6" algn="ctr" rtl="0">
              <a:spcBef>
                <a:spcPts val="0"/>
              </a:spcBef>
              <a:buSzPct val="100000"/>
              <a:defRPr sz="3000" i="1"/>
            </a:lvl7pPr>
            <a:lvl8pPr lvl="7" algn="ctr" rtl="0">
              <a:spcBef>
                <a:spcPts val="0"/>
              </a:spcBef>
              <a:buSzPct val="100000"/>
              <a:defRPr sz="3000" i="1"/>
            </a:lvl8pPr>
            <a:lvl9pPr lvl="8" algn="ctr">
              <a:spcBef>
                <a:spcPts val="0"/>
              </a:spcBef>
              <a:buSzPct val="100000"/>
              <a:defRPr sz="3000" i="1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49524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9E7E-99EF-42C5-B661-9E9E2813B7C9}" type="datetimeFigureOut">
              <a:rPr lang="en-US" smtClean="0"/>
              <a:t>06/06/2022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0168C-BCAA-46E5-B028-147F7D969E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240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9E7E-99EF-42C5-B661-9E9E2813B7C9}" type="datetimeFigureOut">
              <a:rPr lang="en-US" smtClean="0"/>
              <a:t>06/06/2022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0168C-BCAA-46E5-B028-147F7D969E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870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9E7E-99EF-42C5-B661-9E9E2813B7C9}" type="datetimeFigureOut">
              <a:rPr lang="en-US" smtClean="0"/>
              <a:t>06/06/2022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0168C-BCAA-46E5-B028-147F7D969E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134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9E7E-99EF-42C5-B661-9E9E2813B7C9}" type="datetimeFigureOut">
              <a:rPr lang="en-US" smtClean="0"/>
              <a:t>06/06/2022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0168C-BCAA-46E5-B028-147F7D969E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73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9E7E-99EF-42C5-B661-9E9E2813B7C9}" type="datetimeFigureOut">
              <a:rPr lang="en-US" smtClean="0"/>
              <a:t>06/06/2022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0168C-BCAA-46E5-B028-147F7D969E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673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FB9E7E-99EF-42C5-B661-9E9E2813B7C9}" type="datetimeFigureOut">
              <a:rPr lang="en-US" smtClean="0"/>
              <a:t>06/06/2022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0168C-BCAA-46E5-B028-147F7D969E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807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1"/>
            <a:ext cx="12192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721600" y="6404984"/>
            <a:ext cx="4059936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06/06/2022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06400" y="6410848"/>
            <a:ext cx="4775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203200" y="1276743"/>
            <a:ext cx="1177747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5791200" y="1040175"/>
            <a:ext cx="6096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113792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246223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1"/>
            <a:ext cx="12192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721600" y="6404984"/>
            <a:ext cx="4059936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06/06/2022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06400" y="6410848"/>
            <a:ext cx="4775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203200" y="1276743"/>
            <a:ext cx="1177747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5791200" y="1040175"/>
            <a:ext cx="6096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113792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071293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7648BDBC-3791-4293-950D-84D31C877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37C2210-5203-4B00-A40E-C80442B7BB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872224A-8EC2-44AA-92E8-6D2E05B238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9753F3-5F08-4957-9F7D-DA4D3FE54C1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06/06/2022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836C2BD-9F12-44D8-9464-D2459EE70A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5A42FA5-C4B4-4A3C-A29A-8BB66DF965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FA4810-8BC5-4C23-845C-321D2D8DE96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993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Shape 6"/>
          <p:cNvGrpSpPr>
            <a:grpSpLocks/>
          </p:cNvGrpSpPr>
          <p:nvPr/>
        </p:nvGrpSpPr>
        <p:grpSpPr bwMode="auto">
          <a:xfrm>
            <a:off x="508000" y="0"/>
            <a:ext cx="11176000" cy="6883400"/>
            <a:chOff x="381000" y="-18750"/>
            <a:chExt cx="8382000" cy="5180999"/>
          </a:xfrm>
        </p:grpSpPr>
        <p:cxnSp>
          <p:nvCxnSpPr>
            <p:cNvPr id="2053" name="Shape 7"/>
            <p:cNvCxnSpPr>
              <a:cxnSpLocks noChangeShapeType="1"/>
            </p:cNvCxnSpPr>
            <p:nvPr/>
          </p:nvCxnSpPr>
          <p:spPr bwMode="auto">
            <a:xfrm>
              <a:off x="762000" y="-18750"/>
              <a:ext cx="0" cy="5180999"/>
            </a:xfrm>
            <a:prstGeom prst="straightConnector1">
              <a:avLst/>
            </a:prstGeom>
            <a:noFill/>
            <a:ln w="9525">
              <a:solidFill>
                <a:srgbClr val="F3F3F3"/>
              </a:solidFill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54" name="Shape 8"/>
            <p:cNvCxnSpPr>
              <a:cxnSpLocks noChangeShapeType="1"/>
            </p:cNvCxnSpPr>
            <p:nvPr/>
          </p:nvCxnSpPr>
          <p:spPr bwMode="auto">
            <a:xfrm>
              <a:off x="1524000" y="-18750"/>
              <a:ext cx="0" cy="5180999"/>
            </a:xfrm>
            <a:prstGeom prst="straightConnector1">
              <a:avLst/>
            </a:prstGeom>
            <a:noFill/>
            <a:ln w="9525">
              <a:solidFill>
                <a:srgbClr val="F3F3F3"/>
              </a:solidFill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55" name="Shape 9"/>
            <p:cNvCxnSpPr>
              <a:cxnSpLocks noChangeShapeType="1"/>
            </p:cNvCxnSpPr>
            <p:nvPr/>
          </p:nvCxnSpPr>
          <p:spPr bwMode="auto">
            <a:xfrm>
              <a:off x="2286000" y="-18750"/>
              <a:ext cx="0" cy="5180999"/>
            </a:xfrm>
            <a:prstGeom prst="straightConnector1">
              <a:avLst/>
            </a:prstGeom>
            <a:noFill/>
            <a:ln w="9525">
              <a:solidFill>
                <a:srgbClr val="F3F3F3"/>
              </a:solidFill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56" name="Shape 10"/>
            <p:cNvCxnSpPr>
              <a:cxnSpLocks noChangeShapeType="1"/>
            </p:cNvCxnSpPr>
            <p:nvPr/>
          </p:nvCxnSpPr>
          <p:spPr bwMode="auto">
            <a:xfrm>
              <a:off x="3048000" y="-18750"/>
              <a:ext cx="0" cy="5180999"/>
            </a:xfrm>
            <a:prstGeom prst="straightConnector1">
              <a:avLst/>
            </a:prstGeom>
            <a:noFill/>
            <a:ln w="9525">
              <a:solidFill>
                <a:srgbClr val="F3F3F3"/>
              </a:solidFill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57" name="Shape 11"/>
            <p:cNvCxnSpPr>
              <a:cxnSpLocks noChangeShapeType="1"/>
            </p:cNvCxnSpPr>
            <p:nvPr/>
          </p:nvCxnSpPr>
          <p:spPr bwMode="auto">
            <a:xfrm>
              <a:off x="3810000" y="-18750"/>
              <a:ext cx="0" cy="5180999"/>
            </a:xfrm>
            <a:prstGeom prst="straightConnector1">
              <a:avLst/>
            </a:prstGeom>
            <a:noFill/>
            <a:ln w="9525">
              <a:solidFill>
                <a:srgbClr val="F3F3F3"/>
              </a:solidFill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58" name="Shape 12"/>
            <p:cNvCxnSpPr>
              <a:cxnSpLocks noChangeShapeType="1"/>
            </p:cNvCxnSpPr>
            <p:nvPr/>
          </p:nvCxnSpPr>
          <p:spPr bwMode="auto">
            <a:xfrm>
              <a:off x="4572000" y="-18750"/>
              <a:ext cx="0" cy="5180999"/>
            </a:xfrm>
            <a:prstGeom prst="straightConnector1">
              <a:avLst/>
            </a:prstGeom>
            <a:noFill/>
            <a:ln w="9525">
              <a:solidFill>
                <a:srgbClr val="F3F3F3"/>
              </a:solidFill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59" name="Shape 13"/>
            <p:cNvCxnSpPr>
              <a:cxnSpLocks noChangeShapeType="1"/>
            </p:cNvCxnSpPr>
            <p:nvPr/>
          </p:nvCxnSpPr>
          <p:spPr bwMode="auto">
            <a:xfrm>
              <a:off x="5334000" y="-18750"/>
              <a:ext cx="0" cy="5180999"/>
            </a:xfrm>
            <a:prstGeom prst="straightConnector1">
              <a:avLst/>
            </a:prstGeom>
            <a:noFill/>
            <a:ln w="9525">
              <a:solidFill>
                <a:srgbClr val="F3F3F3"/>
              </a:solidFill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60" name="Shape 14"/>
            <p:cNvCxnSpPr>
              <a:cxnSpLocks noChangeShapeType="1"/>
            </p:cNvCxnSpPr>
            <p:nvPr/>
          </p:nvCxnSpPr>
          <p:spPr bwMode="auto">
            <a:xfrm>
              <a:off x="6096000" y="-18750"/>
              <a:ext cx="0" cy="5180999"/>
            </a:xfrm>
            <a:prstGeom prst="straightConnector1">
              <a:avLst/>
            </a:prstGeom>
            <a:noFill/>
            <a:ln w="9525">
              <a:solidFill>
                <a:srgbClr val="F3F3F3"/>
              </a:solidFill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61" name="Shape 15"/>
            <p:cNvCxnSpPr>
              <a:cxnSpLocks noChangeShapeType="1"/>
            </p:cNvCxnSpPr>
            <p:nvPr/>
          </p:nvCxnSpPr>
          <p:spPr bwMode="auto">
            <a:xfrm>
              <a:off x="6858000" y="-18750"/>
              <a:ext cx="0" cy="5180999"/>
            </a:xfrm>
            <a:prstGeom prst="straightConnector1">
              <a:avLst/>
            </a:prstGeom>
            <a:noFill/>
            <a:ln w="9525">
              <a:solidFill>
                <a:srgbClr val="F3F3F3"/>
              </a:solidFill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62" name="Shape 16"/>
            <p:cNvCxnSpPr>
              <a:cxnSpLocks noChangeShapeType="1"/>
            </p:cNvCxnSpPr>
            <p:nvPr/>
          </p:nvCxnSpPr>
          <p:spPr bwMode="auto">
            <a:xfrm>
              <a:off x="7620000" y="-18750"/>
              <a:ext cx="0" cy="5180999"/>
            </a:xfrm>
            <a:prstGeom prst="straightConnector1">
              <a:avLst/>
            </a:prstGeom>
            <a:noFill/>
            <a:ln w="9525">
              <a:solidFill>
                <a:srgbClr val="F3F3F3"/>
              </a:solidFill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63" name="Shape 17"/>
            <p:cNvCxnSpPr>
              <a:cxnSpLocks noChangeShapeType="1"/>
            </p:cNvCxnSpPr>
            <p:nvPr/>
          </p:nvCxnSpPr>
          <p:spPr bwMode="auto">
            <a:xfrm>
              <a:off x="8382000" y="-18750"/>
              <a:ext cx="0" cy="5180999"/>
            </a:xfrm>
            <a:prstGeom prst="straightConnector1">
              <a:avLst/>
            </a:prstGeom>
            <a:noFill/>
            <a:ln w="9525">
              <a:solidFill>
                <a:srgbClr val="F3F3F3"/>
              </a:solidFill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64" name="Shape 18"/>
            <p:cNvCxnSpPr>
              <a:cxnSpLocks noChangeShapeType="1"/>
            </p:cNvCxnSpPr>
            <p:nvPr/>
          </p:nvCxnSpPr>
          <p:spPr bwMode="auto">
            <a:xfrm>
              <a:off x="381000" y="-18750"/>
              <a:ext cx="0" cy="5180999"/>
            </a:xfrm>
            <a:prstGeom prst="straightConnector1">
              <a:avLst/>
            </a:prstGeom>
            <a:noFill/>
            <a:ln w="9525">
              <a:solidFill>
                <a:srgbClr val="F3F3F3"/>
              </a:solidFill>
              <a:prstDash val="dash"/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65" name="Shape 19"/>
            <p:cNvCxnSpPr>
              <a:cxnSpLocks noChangeShapeType="1"/>
            </p:cNvCxnSpPr>
            <p:nvPr/>
          </p:nvCxnSpPr>
          <p:spPr bwMode="auto">
            <a:xfrm>
              <a:off x="1143000" y="-18750"/>
              <a:ext cx="0" cy="5180999"/>
            </a:xfrm>
            <a:prstGeom prst="straightConnector1">
              <a:avLst/>
            </a:prstGeom>
            <a:noFill/>
            <a:ln w="9525">
              <a:solidFill>
                <a:srgbClr val="F3F3F3"/>
              </a:solidFill>
              <a:prstDash val="dash"/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66" name="Shape 20"/>
            <p:cNvCxnSpPr>
              <a:cxnSpLocks noChangeShapeType="1"/>
            </p:cNvCxnSpPr>
            <p:nvPr/>
          </p:nvCxnSpPr>
          <p:spPr bwMode="auto">
            <a:xfrm>
              <a:off x="1905000" y="-18750"/>
              <a:ext cx="0" cy="5180999"/>
            </a:xfrm>
            <a:prstGeom prst="straightConnector1">
              <a:avLst/>
            </a:prstGeom>
            <a:noFill/>
            <a:ln w="9525">
              <a:solidFill>
                <a:srgbClr val="F3F3F3"/>
              </a:solidFill>
              <a:prstDash val="dash"/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67" name="Shape 21"/>
            <p:cNvCxnSpPr>
              <a:cxnSpLocks noChangeShapeType="1"/>
            </p:cNvCxnSpPr>
            <p:nvPr/>
          </p:nvCxnSpPr>
          <p:spPr bwMode="auto">
            <a:xfrm>
              <a:off x="2667000" y="-18750"/>
              <a:ext cx="0" cy="5180999"/>
            </a:xfrm>
            <a:prstGeom prst="straightConnector1">
              <a:avLst/>
            </a:prstGeom>
            <a:noFill/>
            <a:ln w="9525">
              <a:solidFill>
                <a:srgbClr val="F3F3F3"/>
              </a:solidFill>
              <a:prstDash val="dash"/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68" name="Shape 22"/>
            <p:cNvCxnSpPr>
              <a:cxnSpLocks noChangeShapeType="1"/>
            </p:cNvCxnSpPr>
            <p:nvPr/>
          </p:nvCxnSpPr>
          <p:spPr bwMode="auto">
            <a:xfrm>
              <a:off x="3429000" y="-18750"/>
              <a:ext cx="0" cy="5180999"/>
            </a:xfrm>
            <a:prstGeom prst="straightConnector1">
              <a:avLst/>
            </a:prstGeom>
            <a:noFill/>
            <a:ln w="9525">
              <a:solidFill>
                <a:srgbClr val="F3F3F3"/>
              </a:solidFill>
              <a:prstDash val="dash"/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69" name="Shape 23"/>
            <p:cNvCxnSpPr>
              <a:cxnSpLocks noChangeShapeType="1"/>
            </p:cNvCxnSpPr>
            <p:nvPr/>
          </p:nvCxnSpPr>
          <p:spPr bwMode="auto">
            <a:xfrm>
              <a:off x="4191000" y="-18750"/>
              <a:ext cx="0" cy="5180999"/>
            </a:xfrm>
            <a:prstGeom prst="straightConnector1">
              <a:avLst/>
            </a:prstGeom>
            <a:noFill/>
            <a:ln w="9525">
              <a:solidFill>
                <a:srgbClr val="F3F3F3"/>
              </a:solidFill>
              <a:prstDash val="dash"/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70" name="Shape 24"/>
            <p:cNvCxnSpPr>
              <a:cxnSpLocks noChangeShapeType="1"/>
            </p:cNvCxnSpPr>
            <p:nvPr/>
          </p:nvCxnSpPr>
          <p:spPr bwMode="auto">
            <a:xfrm>
              <a:off x="4953000" y="-18750"/>
              <a:ext cx="0" cy="5180999"/>
            </a:xfrm>
            <a:prstGeom prst="straightConnector1">
              <a:avLst/>
            </a:prstGeom>
            <a:noFill/>
            <a:ln w="9525">
              <a:solidFill>
                <a:srgbClr val="F3F3F3"/>
              </a:solidFill>
              <a:prstDash val="dash"/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71" name="Shape 25"/>
            <p:cNvCxnSpPr>
              <a:cxnSpLocks noChangeShapeType="1"/>
            </p:cNvCxnSpPr>
            <p:nvPr/>
          </p:nvCxnSpPr>
          <p:spPr bwMode="auto">
            <a:xfrm>
              <a:off x="5715000" y="-18750"/>
              <a:ext cx="0" cy="5180999"/>
            </a:xfrm>
            <a:prstGeom prst="straightConnector1">
              <a:avLst/>
            </a:prstGeom>
            <a:noFill/>
            <a:ln w="9525">
              <a:solidFill>
                <a:srgbClr val="F3F3F3"/>
              </a:solidFill>
              <a:prstDash val="dash"/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72" name="Shape 26"/>
            <p:cNvCxnSpPr>
              <a:cxnSpLocks noChangeShapeType="1"/>
            </p:cNvCxnSpPr>
            <p:nvPr/>
          </p:nvCxnSpPr>
          <p:spPr bwMode="auto">
            <a:xfrm>
              <a:off x="6477000" y="-18750"/>
              <a:ext cx="0" cy="5180999"/>
            </a:xfrm>
            <a:prstGeom prst="straightConnector1">
              <a:avLst/>
            </a:prstGeom>
            <a:noFill/>
            <a:ln w="9525">
              <a:solidFill>
                <a:srgbClr val="F3F3F3"/>
              </a:solidFill>
              <a:prstDash val="dash"/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73" name="Shape 27"/>
            <p:cNvCxnSpPr>
              <a:cxnSpLocks noChangeShapeType="1"/>
            </p:cNvCxnSpPr>
            <p:nvPr/>
          </p:nvCxnSpPr>
          <p:spPr bwMode="auto">
            <a:xfrm>
              <a:off x="7239000" y="-18750"/>
              <a:ext cx="0" cy="5180999"/>
            </a:xfrm>
            <a:prstGeom prst="straightConnector1">
              <a:avLst/>
            </a:prstGeom>
            <a:noFill/>
            <a:ln w="9525">
              <a:solidFill>
                <a:srgbClr val="F3F3F3"/>
              </a:solidFill>
              <a:prstDash val="dash"/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74" name="Shape 28"/>
            <p:cNvCxnSpPr>
              <a:cxnSpLocks noChangeShapeType="1"/>
            </p:cNvCxnSpPr>
            <p:nvPr/>
          </p:nvCxnSpPr>
          <p:spPr bwMode="auto">
            <a:xfrm>
              <a:off x="8001000" y="-18750"/>
              <a:ext cx="0" cy="5180999"/>
            </a:xfrm>
            <a:prstGeom prst="straightConnector1">
              <a:avLst/>
            </a:prstGeom>
            <a:noFill/>
            <a:ln w="9525">
              <a:solidFill>
                <a:srgbClr val="F3F3F3"/>
              </a:solidFill>
              <a:prstDash val="dash"/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75" name="Shape 29"/>
            <p:cNvCxnSpPr>
              <a:cxnSpLocks noChangeShapeType="1"/>
            </p:cNvCxnSpPr>
            <p:nvPr/>
          </p:nvCxnSpPr>
          <p:spPr bwMode="auto">
            <a:xfrm>
              <a:off x="8763000" y="-18750"/>
              <a:ext cx="0" cy="5180999"/>
            </a:xfrm>
            <a:prstGeom prst="straightConnector1">
              <a:avLst/>
            </a:prstGeom>
            <a:noFill/>
            <a:ln w="9525">
              <a:solidFill>
                <a:srgbClr val="F3F3F3"/>
              </a:solidFill>
              <a:prstDash val="dash"/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051" name="Shape 30"/>
          <p:cNvSpPr txBox="1">
            <a:spLocks noGrp="1"/>
          </p:cNvSpPr>
          <p:nvPr>
            <p:ph type="title"/>
          </p:nvPr>
        </p:nvSpPr>
        <p:spPr bwMode="auto">
          <a:xfrm>
            <a:off x="1397001" y="846139"/>
            <a:ext cx="9328151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b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sp>
        <p:nvSpPr>
          <p:cNvPr id="2052" name="Shape 31"/>
          <p:cNvSpPr txBox="1">
            <a:spLocks noGrp="1"/>
          </p:cNvSpPr>
          <p:nvPr>
            <p:ph type="body" idx="1"/>
          </p:nvPr>
        </p:nvSpPr>
        <p:spPr bwMode="auto">
          <a:xfrm>
            <a:off x="1435101" y="2054226"/>
            <a:ext cx="9328151" cy="256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16790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  <a:rtl val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  <a:rtl val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  <a:rtl val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  <a:rtl val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  <a:rtl val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  <a:rtl val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audio" Target="../media/audio2.wav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0.jpeg"/><Relationship Id="rId5" Type="http://schemas.openxmlformats.org/officeDocument/2006/relationships/image" Target="../media/image7.jpeg"/><Relationship Id="rId4" Type="http://schemas.openxmlformats.org/officeDocument/2006/relationships/slide" Target="slide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6.png"/><Relationship Id="rId18" Type="http://schemas.openxmlformats.org/officeDocument/2006/relationships/slide" Target="slide10.xml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7.jpeg"/><Relationship Id="rId7" Type="http://schemas.openxmlformats.org/officeDocument/2006/relationships/image" Target="../media/image11.png"/><Relationship Id="rId12" Type="http://schemas.openxmlformats.org/officeDocument/2006/relationships/slide" Target="slide7.xml"/><Relationship Id="rId17" Type="http://schemas.openxmlformats.org/officeDocument/2006/relationships/image" Target="../media/image18.png"/><Relationship Id="rId2" Type="http://schemas.openxmlformats.org/officeDocument/2006/relationships/audio" Target="../media/media1.wma"/><Relationship Id="rId16" Type="http://schemas.openxmlformats.org/officeDocument/2006/relationships/slide" Target="slide9.xml"/><Relationship Id="rId20" Type="http://schemas.openxmlformats.org/officeDocument/2006/relationships/slide" Target="slide11.xml"/><Relationship Id="rId1" Type="http://schemas.microsoft.com/office/2007/relationships/media" Target="../media/media1.wma"/><Relationship Id="rId6" Type="http://schemas.openxmlformats.org/officeDocument/2006/relationships/image" Target="../media/image10.JP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7.png"/><Relationship Id="rId10" Type="http://schemas.openxmlformats.org/officeDocument/2006/relationships/image" Target="../media/image14.png"/><Relationship Id="rId19" Type="http://schemas.openxmlformats.org/officeDocument/2006/relationships/image" Target="../media/image19.png"/><Relationship Id="rId4" Type="http://schemas.openxmlformats.org/officeDocument/2006/relationships/audio" Target="../media/audio1.wav"/><Relationship Id="rId9" Type="http://schemas.openxmlformats.org/officeDocument/2006/relationships/image" Target="../media/image13.png"/><Relationship Id="rId14" Type="http://schemas.openxmlformats.org/officeDocument/2006/relationships/slide" Target="slide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0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0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0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4200" y="1804989"/>
            <a:ext cx="939800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1" y="1844675"/>
            <a:ext cx="4740275" cy="249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0" y="2260600"/>
            <a:ext cx="7265988" cy="351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325" y="3683000"/>
            <a:ext cx="1658938" cy="194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同侧圆角矩形 7"/>
          <p:cNvSpPr/>
          <p:nvPr/>
        </p:nvSpPr>
        <p:spPr>
          <a:xfrm>
            <a:off x="7043738" y="4341814"/>
            <a:ext cx="3624262" cy="1430337"/>
          </a:xfrm>
          <a:prstGeom prst="round2SameRect">
            <a:avLst>
              <a:gd name="adj1" fmla="val 27691"/>
              <a:gd name="adj2" fmla="val 0"/>
            </a:avLst>
          </a:prstGeom>
          <a:solidFill>
            <a:srgbClr val="1357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50" kern="0">
              <a:solidFill>
                <a:srgbClr val="FFFFFF"/>
              </a:solidFill>
              <a:sym typeface="Arial"/>
              <a:rtl val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153835" y="4879041"/>
            <a:ext cx="35903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b="1" kern="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  <a:rtl val="0"/>
              </a:rPr>
              <a:t>GVTH: </a:t>
            </a:r>
            <a:r>
              <a:rPr lang="en-US" altLang="zh-CN" b="1" kern="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  <a:rtl val="0"/>
              </a:rPr>
              <a:t>Nguyễn</a:t>
            </a:r>
            <a:r>
              <a:rPr lang="en-US" altLang="zh-CN" b="1" kern="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  <a:rtl val="0"/>
              </a:rPr>
              <a:t> </a:t>
            </a:r>
            <a:r>
              <a:rPr lang="en-US" altLang="zh-CN" b="1" kern="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  <a:rtl val="0"/>
              </a:rPr>
              <a:t>Thị</a:t>
            </a:r>
            <a:r>
              <a:rPr lang="en-US" altLang="zh-CN" b="1" kern="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  <a:rtl val="0"/>
              </a:rPr>
              <a:t> </a:t>
            </a:r>
            <a:r>
              <a:rPr lang="en-US" altLang="zh-CN" b="1" kern="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  <a:rtl val="0"/>
              </a:rPr>
              <a:t>Hoàng</a:t>
            </a:r>
            <a:r>
              <a:rPr lang="en-US" altLang="zh-CN" b="1" kern="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  <a:rtl val="0"/>
              </a:rPr>
              <a:t> </a:t>
            </a:r>
            <a:r>
              <a:rPr lang="en-US" altLang="zh-CN" b="1" kern="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  <a:rtl val="0"/>
              </a:rPr>
              <a:t>Oanh</a:t>
            </a:r>
            <a:endParaRPr lang="zh-CN" altLang="en-US" b="1" kern="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  <a:rtl val="0"/>
            </a:endParaRPr>
          </a:p>
        </p:txBody>
      </p:sp>
      <p:sp>
        <p:nvSpPr>
          <p:cNvPr id="10" name="文本框 14"/>
          <p:cNvSpPr txBox="1"/>
          <p:nvPr/>
        </p:nvSpPr>
        <p:spPr>
          <a:xfrm>
            <a:off x="8159751" y="4442012"/>
            <a:ext cx="1560513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zh-CN" sz="2400" b="1" kern="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  <a:rtl val="0"/>
              </a:rPr>
              <a:t>ĐẠI SỐ 7</a:t>
            </a:r>
            <a:endParaRPr lang="zh-CN" altLang="en-US" sz="2400" b="1" kern="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  <a:rtl val="0"/>
            </a:endParaRPr>
          </a:p>
        </p:txBody>
      </p:sp>
      <p:sp>
        <p:nvSpPr>
          <p:cNvPr id="11" name="文本框 15"/>
          <p:cNvSpPr txBox="1"/>
          <p:nvPr/>
        </p:nvSpPr>
        <p:spPr>
          <a:xfrm>
            <a:off x="7467600" y="5238750"/>
            <a:ext cx="3055938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zh-CN" sz="1600" b="1" kern="0" dirty="0" err="1">
                <a:solidFill>
                  <a:srgbClr val="FFFFFF"/>
                </a:solidFill>
                <a:cs typeface="Arial"/>
                <a:sym typeface="Arial"/>
                <a:rtl val="0"/>
              </a:rPr>
              <a:t>Lớp</a:t>
            </a:r>
            <a:r>
              <a:rPr lang="en-US" altLang="zh-CN" sz="1600" b="1" kern="0" dirty="0">
                <a:solidFill>
                  <a:srgbClr val="FFFFFF"/>
                </a:solidFill>
                <a:cs typeface="Arial"/>
                <a:sym typeface="Arial"/>
                <a:rtl val="0"/>
              </a:rPr>
              <a:t>: 7/2</a:t>
            </a:r>
            <a:endParaRPr lang="zh-CN" altLang="en-US" sz="1600" b="1" kern="0" dirty="0">
              <a:solidFill>
                <a:srgbClr val="FFFFFF"/>
              </a:solidFill>
              <a:cs typeface="Arial"/>
              <a:sym typeface="Arial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23692149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75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47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250"/>
                            </p:stCondLst>
                            <p:childTnLst>
                              <p:par>
                                <p:cTn id="3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7290"/>
                            </p:stCondLst>
                            <p:childTnLst>
                              <p:par>
                                <p:cTn id="4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/>
          <p:cNvSpPr txBox="1"/>
          <p:nvPr/>
        </p:nvSpPr>
        <p:spPr>
          <a:xfrm>
            <a:off x="1177296" y="1335490"/>
            <a:ext cx="9994379" cy="440120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Câu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4: </a:t>
            </a:r>
            <a:r>
              <a:rPr lang="en-US" sz="4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Theo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em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bạn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Việt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thực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hiện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phép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tính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này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Đúng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hay 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Sai</a:t>
            </a:r>
            <a:r>
              <a:rPr lang="en-US" sz="4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</a:p>
          <a:p>
            <a:endParaRPr lang="en-US" sz="40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sz="4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0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0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Káº¿t quáº£ hÃ¬nh áº£nh cho máº£nh ghÃ©p bÃ­ áº©n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BF9FE"/>
              </a:clrFrom>
              <a:clrTo>
                <a:srgbClr val="FBF9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15" y="192222"/>
            <a:ext cx="1597025" cy="119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ounded Rectangle 20"/>
          <p:cNvSpPr/>
          <p:nvPr/>
        </p:nvSpPr>
        <p:spPr>
          <a:xfrm>
            <a:off x="9481595" y="38549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30</a:t>
            </a:r>
            <a:endParaRPr lang="en-US" sz="2800"/>
          </a:p>
        </p:txBody>
      </p:sp>
      <p:sp>
        <p:nvSpPr>
          <p:cNvPr id="22" name="Rounded Rectangle 21"/>
          <p:cNvSpPr/>
          <p:nvPr/>
        </p:nvSpPr>
        <p:spPr>
          <a:xfrm>
            <a:off x="9481595" y="38549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29</a:t>
            </a:r>
            <a:endParaRPr lang="en-US" sz="2800"/>
          </a:p>
        </p:txBody>
      </p:sp>
      <p:sp>
        <p:nvSpPr>
          <p:cNvPr id="23" name="Rounded Rectangle 22"/>
          <p:cNvSpPr/>
          <p:nvPr/>
        </p:nvSpPr>
        <p:spPr>
          <a:xfrm>
            <a:off x="9481595" y="38549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28</a:t>
            </a:r>
            <a:endParaRPr lang="en-US" sz="2800"/>
          </a:p>
        </p:txBody>
      </p:sp>
      <p:sp>
        <p:nvSpPr>
          <p:cNvPr id="24" name="Rounded Rectangle 23"/>
          <p:cNvSpPr/>
          <p:nvPr/>
        </p:nvSpPr>
        <p:spPr>
          <a:xfrm>
            <a:off x="9481595" y="38549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27</a:t>
            </a:r>
            <a:endParaRPr lang="en-US" sz="2800"/>
          </a:p>
        </p:txBody>
      </p:sp>
      <p:sp>
        <p:nvSpPr>
          <p:cNvPr id="25" name="Rounded Rectangle 24"/>
          <p:cNvSpPr/>
          <p:nvPr/>
        </p:nvSpPr>
        <p:spPr>
          <a:xfrm>
            <a:off x="9481595" y="38549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26</a:t>
            </a:r>
            <a:endParaRPr lang="en-US" sz="2800"/>
          </a:p>
        </p:txBody>
      </p:sp>
      <p:sp>
        <p:nvSpPr>
          <p:cNvPr id="26" name="Rounded Rectangle 25"/>
          <p:cNvSpPr/>
          <p:nvPr/>
        </p:nvSpPr>
        <p:spPr>
          <a:xfrm>
            <a:off x="9481595" y="38549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25</a:t>
            </a:r>
            <a:endParaRPr lang="en-US" sz="2800"/>
          </a:p>
        </p:txBody>
      </p:sp>
      <p:sp>
        <p:nvSpPr>
          <p:cNvPr id="27" name="Rounded Rectangle 26"/>
          <p:cNvSpPr/>
          <p:nvPr/>
        </p:nvSpPr>
        <p:spPr>
          <a:xfrm>
            <a:off x="9481595" y="38549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24</a:t>
            </a:r>
            <a:endParaRPr lang="en-US" sz="2800"/>
          </a:p>
        </p:txBody>
      </p:sp>
      <p:sp>
        <p:nvSpPr>
          <p:cNvPr id="28" name="Rounded Rectangle 27"/>
          <p:cNvSpPr/>
          <p:nvPr/>
        </p:nvSpPr>
        <p:spPr>
          <a:xfrm>
            <a:off x="9481595" y="38549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23</a:t>
            </a:r>
            <a:endParaRPr lang="en-US" sz="2800"/>
          </a:p>
        </p:txBody>
      </p:sp>
      <p:sp>
        <p:nvSpPr>
          <p:cNvPr id="29" name="Rounded Rectangle 28"/>
          <p:cNvSpPr/>
          <p:nvPr/>
        </p:nvSpPr>
        <p:spPr>
          <a:xfrm>
            <a:off x="9481595" y="38549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22</a:t>
            </a:r>
            <a:endParaRPr lang="en-US" sz="2800"/>
          </a:p>
        </p:txBody>
      </p:sp>
      <p:sp>
        <p:nvSpPr>
          <p:cNvPr id="30" name="Rounded Rectangle 29"/>
          <p:cNvSpPr/>
          <p:nvPr/>
        </p:nvSpPr>
        <p:spPr>
          <a:xfrm>
            <a:off x="9481595" y="38549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21</a:t>
            </a:r>
            <a:endParaRPr lang="en-US" sz="2800"/>
          </a:p>
        </p:txBody>
      </p:sp>
      <p:sp>
        <p:nvSpPr>
          <p:cNvPr id="31" name="Rounded Rectangle 30"/>
          <p:cNvSpPr/>
          <p:nvPr/>
        </p:nvSpPr>
        <p:spPr>
          <a:xfrm>
            <a:off x="9481595" y="38549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20</a:t>
            </a:r>
            <a:endParaRPr lang="en-US" sz="2800"/>
          </a:p>
        </p:txBody>
      </p:sp>
      <p:sp>
        <p:nvSpPr>
          <p:cNvPr id="32" name="Rounded Rectangle 31"/>
          <p:cNvSpPr/>
          <p:nvPr/>
        </p:nvSpPr>
        <p:spPr>
          <a:xfrm>
            <a:off x="9481595" y="38549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19</a:t>
            </a:r>
            <a:endParaRPr lang="en-US" sz="2800"/>
          </a:p>
        </p:txBody>
      </p:sp>
      <p:sp>
        <p:nvSpPr>
          <p:cNvPr id="33" name="Rounded Rectangle 32"/>
          <p:cNvSpPr/>
          <p:nvPr/>
        </p:nvSpPr>
        <p:spPr>
          <a:xfrm>
            <a:off x="9481595" y="38549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18</a:t>
            </a:r>
            <a:endParaRPr lang="en-US" sz="2800"/>
          </a:p>
        </p:txBody>
      </p:sp>
      <p:sp>
        <p:nvSpPr>
          <p:cNvPr id="34" name="Rounded Rectangle 33"/>
          <p:cNvSpPr/>
          <p:nvPr/>
        </p:nvSpPr>
        <p:spPr>
          <a:xfrm>
            <a:off x="9481595" y="38549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17</a:t>
            </a:r>
            <a:endParaRPr lang="en-US" sz="2800"/>
          </a:p>
        </p:txBody>
      </p:sp>
      <p:sp>
        <p:nvSpPr>
          <p:cNvPr id="35" name="Rounded Rectangle 34"/>
          <p:cNvSpPr/>
          <p:nvPr/>
        </p:nvSpPr>
        <p:spPr>
          <a:xfrm>
            <a:off x="9481595" y="38549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16</a:t>
            </a:r>
            <a:endParaRPr lang="en-US" sz="2800"/>
          </a:p>
        </p:txBody>
      </p:sp>
      <p:sp>
        <p:nvSpPr>
          <p:cNvPr id="36" name="Rounded Rectangle 35"/>
          <p:cNvSpPr/>
          <p:nvPr/>
        </p:nvSpPr>
        <p:spPr>
          <a:xfrm>
            <a:off x="9481595" y="38549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15</a:t>
            </a:r>
            <a:endParaRPr lang="en-US" sz="2800"/>
          </a:p>
        </p:txBody>
      </p:sp>
      <p:sp>
        <p:nvSpPr>
          <p:cNvPr id="37" name="Rounded Rectangle 36"/>
          <p:cNvSpPr/>
          <p:nvPr/>
        </p:nvSpPr>
        <p:spPr>
          <a:xfrm>
            <a:off x="9481595" y="38549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14</a:t>
            </a:r>
            <a:endParaRPr lang="en-US" sz="2800"/>
          </a:p>
        </p:txBody>
      </p:sp>
      <p:sp>
        <p:nvSpPr>
          <p:cNvPr id="42" name="Rounded Rectangle 41"/>
          <p:cNvSpPr/>
          <p:nvPr/>
        </p:nvSpPr>
        <p:spPr>
          <a:xfrm>
            <a:off x="9481595" y="38549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13</a:t>
            </a:r>
            <a:endParaRPr lang="en-US" sz="2800"/>
          </a:p>
        </p:txBody>
      </p:sp>
      <p:sp>
        <p:nvSpPr>
          <p:cNvPr id="43" name="Rounded Rectangle 42"/>
          <p:cNvSpPr/>
          <p:nvPr/>
        </p:nvSpPr>
        <p:spPr>
          <a:xfrm>
            <a:off x="9481595" y="38549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12</a:t>
            </a:r>
            <a:endParaRPr lang="en-US" sz="2800"/>
          </a:p>
        </p:txBody>
      </p:sp>
      <p:sp>
        <p:nvSpPr>
          <p:cNvPr id="44" name="Rounded Rectangle 43"/>
          <p:cNvSpPr/>
          <p:nvPr/>
        </p:nvSpPr>
        <p:spPr>
          <a:xfrm>
            <a:off x="9481595" y="38549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11</a:t>
            </a:r>
            <a:endParaRPr lang="en-US" sz="2800"/>
          </a:p>
        </p:txBody>
      </p:sp>
      <p:sp>
        <p:nvSpPr>
          <p:cNvPr id="45" name="Rounded Rectangle 44"/>
          <p:cNvSpPr/>
          <p:nvPr/>
        </p:nvSpPr>
        <p:spPr>
          <a:xfrm>
            <a:off x="9481595" y="38549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10</a:t>
            </a:r>
            <a:endParaRPr lang="en-US" sz="2800"/>
          </a:p>
        </p:txBody>
      </p:sp>
      <p:sp>
        <p:nvSpPr>
          <p:cNvPr id="46" name="Rounded Rectangle 45"/>
          <p:cNvSpPr/>
          <p:nvPr/>
        </p:nvSpPr>
        <p:spPr>
          <a:xfrm>
            <a:off x="9481595" y="38549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09</a:t>
            </a:r>
            <a:endParaRPr lang="en-US" sz="2800"/>
          </a:p>
        </p:txBody>
      </p:sp>
      <p:sp>
        <p:nvSpPr>
          <p:cNvPr id="47" name="Rounded Rectangle 46"/>
          <p:cNvSpPr/>
          <p:nvPr/>
        </p:nvSpPr>
        <p:spPr>
          <a:xfrm>
            <a:off x="9481595" y="38549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08</a:t>
            </a:r>
            <a:endParaRPr lang="en-US" sz="2800"/>
          </a:p>
        </p:txBody>
      </p:sp>
      <p:sp>
        <p:nvSpPr>
          <p:cNvPr id="48" name="Rounded Rectangle 47"/>
          <p:cNvSpPr/>
          <p:nvPr/>
        </p:nvSpPr>
        <p:spPr>
          <a:xfrm>
            <a:off x="9481595" y="38549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07</a:t>
            </a:r>
            <a:endParaRPr lang="en-US" sz="2800"/>
          </a:p>
        </p:txBody>
      </p:sp>
      <p:sp>
        <p:nvSpPr>
          <p:cNvPr id="49" name="Rounded Rectangle 48"/>
          <p:cNvSpPr/>
          <p:nvPr/>
        </p:nvSpPr>
        <p:spPr>
          <a:xfrm>
            <a:off x="9481595" y="38549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06</a:t>
            </a:r>
            <a:endParaRPr lang="en-US" sz="2800"/>
          </a:p>
        </p:txBody>
      </p:sp>
      <p:sp>
        <p:nvSpPr>
          <p:cNvPr id="50" name="Rounded Rectangle 49"/>
          <p:cNvSpPr/>
          <p:nvPr/>
        </p:nvSpPr>
        <p:spPr>
          <a:xfrm>
            <a:off x="9481595" y="38549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05</a:t>
            </a:r>
            <a:endParaRPr lang="en-US" sz="2800"/>
          </a:p>
        </p:txBody>
      </p:sp>
      <p:sp>
        <p:nvSpPr>
          <p:cNvPr id="51" name="Rounded Rectangle 50"/>
          <p:cNvSpPr/>
          <p:nvPr/>
        </p:nvSpPr>
        <p:spPr>
          <a:xfrm>
            <a:off x="9481595" y="38549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04</a:t>
            </a:r>
            <a:endParaRPr lang="en-US" sz="2800"/>
          </a:p>
        </p:txBody>
      </p:sp>
      <p:sp>
        <p:nvSpPr>
          <p:cNvPr id="52" name="Rounded Rectangle 51"/>
          <p:cNvSpPr/>
          <p:nvPr/>
        </p:nvSpPr>
        <p:spPr>
          <a:xfrm>
            <a:off x="9481595" y="38549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03</a:t>
            </a:r>
            <a:endParaRPr lang="en-US" sz="2800"/>
          </a:p>
        </p:txBody>
      </p:sp>
      <p:sp>
        <p:nvSpPr>
          <p:cNvPr id="53" name="Rounded Rectangle 52"/>
          <p:cNvSpPr/>
          <p:nvPr/>
        </p:nvSpPr>
        <p:spPr>
          <a:xfrm>
            <a:off x="9481595" y="38549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02</a:t>
            </a:r>
            <a:endParaRPr lang="en-US" sz="2800"/>
          </a:p>
        </p:txBody>
      </p:sp>
      <p:sp>
        <p:nvSpPr>
          <p:cNvPr id="54" name="Rounded Rectangle 53"/>
          <p:cNvSpPr/>
          <p:nvPr/>
        </p:nvSpPr>
        <p:spPr>
          <a:xfrm>
            <a:off x="9481595" y="38549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01</a:t>
            </a:r>
            <a:endParaRPr lang="en-US" sz="2800"/>
          </a:p>
        </p:txBody>
      </p:sp>
      <p:sp>
        <p:nvSpPr>
          <p:cNvPr id="55" name="Rounded Rectangle 54"/>
          <p:cNvSpPr/>
          <p:nvPr/>
        </p:nvSpPr>
        <p:spPr>
          <a:xfrm>
            <a:off x="9481595" y="385494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00</a:t>
            </a:r>
            <a:endParaRPr lang="en-US" sz="2800" dirty="0"/>
          </a:p>
        </p:txBody>
      </p:sp>
      <p:pic>
        <p:nvPicPr>
          <p:cNvPr id="56" name="Picture 2" descr="Káº¿t quáº£ hÃ¬nh áº£nh cho icon Äá»ng há»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6995" y="256906"/>
            <a:ext cx="789361" cy="7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0181422"/>
              </p:ext>
            </p:extLst>
          </p:nvPr>
        </p:nvGraphicFramePr>
        <p:xfrm>
          <a:off x="1269401" y="2725480"/>
          <a:ext cx="4979000" cy="2226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Equation" r:id="rId7" imgW="2133600" imgH="762000" progId="Equation.DSMT4">
                  <p:embed/>
                </p:oleObj>
              </mc:Choice>
              <mc:Fallback>
                <p:oleObj name="Equation" r:id="rId7" imgW="2133600" imgH="7620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9401" y="2725480"/>
                        <a:ext cx="4979000" cy="222634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Oval 5"/>
          <p:cNvSpPr/>
          <p:nvPr/>
        </p:nvSpPr>
        <p:spPr>
          <a:xfrm>
            <a:off x="7038109" y="2912012"/>
            <a:ext cx="4133566" cy="203981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40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Đáp</a:t>
            </a:r>
            <a:r>
              <a:rPr lang="en-US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án</a:t>
            </a:r>
            <a:r>
              <a:rPr lang="en-US" sz="400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: </a:t>
            </a:r>
            <a:r>
              <a:rPr lang="en-US" sz="40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Sai</a:t>
            </a:r>
            <a:endParaRPr lang="en-US" sz="40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69385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000"/>
                            </p:stCondLst>
                            <p:childTnLst>
                              <p:par>
                                <p:cTn id="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9000"/>
                            </p:stCondLst>
                            <p:childTnLst>
                              <p:par>
                                <p:cTn id="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0"/>
                            </p:stCondLst>
                            <p:childTnLst>
                              <p:par>
                                <p:cTn id="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1000"/>
                            </p:stCondLst>
                            <p:childTnLst>
                              <p:par>
                                <p:cTn id="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000"/>
                            </p:stCondLst>
                            <p:childTnLst>
                              <p:par>
                                <p:cTn id="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3000"/>
                            </p:stCondLst>
                            <p:childTnLst>
                              <p:par>
                                <p:cTn id="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4000"/>
                            </p:stCondLst>
                            <p:childTnLst>
                              <p:par>
                                <p:cTn id="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0"/>
                            </p:stCondLst>
                            <p:childTnLst>
                              <p:par>
                                <p:cTn id="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6000"/>
                            </p:stCondLst>
                            <p:childTnLst>
                              <p:par>
                                <p:cTn id="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7000"/>
                            </p:stCondLst>
                            <p:childTnLst>
                              <p:par>
                                <p:cTn id="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8000"/>
                            </p:stCondLst>
                            <p:childTnLst>
                              <p:par>
                                <p:cTn id="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9000"/>
                            </p:stCondLst>
                            <p:childTnLst>
                              <p:par>
                                <p:cTn id="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0"/>
                            </p:stCondLst>
                            <p:childTnLst>
                              <p:par>
                                <p:cTn id="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1000"/>
                            </p:stCondLst>
                            <p:childTnLst>
                              <p:par>
                                <p:cTn id="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2000"/>
                            </p:stCondLst>
                            <p:childTnLst>
                              <p:par>
                                <p:cTn id="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3000"/>
                            </p:stCondLst>
                            <p:childTnLst>
                              <p:par>
                                <p:cTn id="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4000"/>
                            </p:stCondLst>
                            <p:childTnLst>
                              <p:par>
                                <p:cTn id="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5000"/>
                            </p:stCondLst>
                            <p:childTnLst>
                              <p:par>
                                <p:cTn id="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6000"/>
                            </p:stCondLst>
                            <p:childTnLst>
                              <p:par>
                                <p:cTn id="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7000"/>
                            </p:stCondLst>
                            <p:childTnLst>
                              <p:par>
                                <p:cTn id="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8000"/>
                            </p:stCondLst>
                            <p:childTnLst>
                              <p:par>
                                <p:cTn id="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9000"/>
                            </p:stCondLst>
                            <p:childTnLst>
                              <p:par>
                                <p:cTn id="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0000"/>
                            </p:stCondLst>
                            <p:childTnLst>
                              <p:par>
                                <p:cTn id="1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98E7CD7-CEE7-4970-87F2-5E35A796BC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00" y="92901"/>
            <a:ext cx="12192000" cy="68580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089942" y="324353"/>
            <a:ext cx="4446495" cy="753035"/>
          </a:xfrm>
        </p:spPr>
        <p:txBody>
          <a:bodyPr>
            <a:normAutofit/>
          </a:bodyPr>
          <a:lstStyle/>
          <a:p>
            <a:r>
              <a:rPr lang="en-US" sz="32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396836" y="1355292"/>
            <a:ext cx="7800109" cy="4222379"/>
          </a:xfrm>
        </p:spPr>
        <p:txBody>
          <a:bodyPr>
            <a:noAutofit/>
          </a:bodyPr>
          <a:lstStyle/>
          <a:p>
            <a:pPr lvl="0" algn="l" eaLnBrk="0" fontAlgn="base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altLang="en-US" sz="21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1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1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US" sz="21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1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altLang="en-US" sz="21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+ </a:t>
            </a:r>
            <a:r>
              <a:rPr lang="en-US" altLang="en-US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altLang="en-US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hạng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FontTx/>
              <a:buChar char="-"/>
            </a:pPr>
            <a:r>
              <a:rPr lang="en-US" altLang="en-US" sz="21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altLang="en-US" sz="21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FontTx/>
              <a:buChar char="-"/>
            </a:pPr>
            <a:r>
              <a:rPr lang="en-US" altLang="en-US" sz="21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21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1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1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30, 31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32, 33/SGK.T40.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altLang="en-US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32/SGK.T40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a) P + (x</a:t>
            </a:r>
            <a:r>
              <a:rPr lang="en-US" altLang="en-US" sz="2100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2y</a:t>
            </a:r>
            <a:r>
              <a:rPr lang="en-US" altLang="en-US" sz="2100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= x</a:t>
            </a:r>
            <a:r>
              <a:rPr lang="en-US" altLang="en-US" sz="2100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y</a:t>
            </a:r>
            <a:r>
              <a:rPr lang="en-US" altLang="en-US" sz="2100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+ 3y</a:t>
            </a:r>
            <a:r>
              <a:rPr lang="en-US" altLang="en-US" sz="2100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1.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P = (x</a:t>
            </a:r>
            <a:r>
              <a:rPr lang="en-US" altLang="en-US" sz="2100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y</a:t>
            </a:r>
            <a:r>
              <a:rPr lang="en-US" altLang="en-US" sz="2100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+ 3y</a:t>
            </a:r>
            <a:r>
              <a:rPr lang="en-US" altLang="en-US" sz="2100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1) - (x</a:t>
            </a:r>
            <a:r>
              <a:rPr lang="en-US" altLang="en-US" sz="2100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2y</a:t>
            </a:r>
            <a:r>
              <a:rPr lang="en-US" altLang="en-US" sz="2100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FontTx/>
              <a:buChar char="-"/>
            </a:pPr>
            <a:r>
              <a:rPr lang="en-US" altLang="en-US" sz="21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sz="21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2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100" b="1" dirty="0" err="1">
                <a:latin typeface="Times New Roman" panose="02020603050405020304" pitchFamily="18" charset="0"/>
              </a:rPr>
              <a:t>Bài</a:t>
            </a:r>
            <a:r>
              <a:rPr lang="en-US" sz="2100" b="1" dirty="0">
                <a:latin typeface="Times New Roman" panose="02020603050405020304" pitchFamily="18" charset="0"/>
              </a:rPr>
              <a:t> “</a:t>
            </a:r>
            <a:r>
              <a:rPr lang="fr-FR" sz="2100" b="1" dirty="0" err="1">
                <a:latin typeface="Times New Roman" panose="02020603050405020304" pitchFamily="18" charset="0"/>
              </a:rPr>
              <a:t>Đa</a:t>
            </a:r>
            <a:r>
              <a:rPr lang="fr-FR" sz="2100" b="1" dirty="0">
                <a:latin typeface="Times New Roman" panose="02020603050405020304" pitchFamily="18" charset="0"/>
              </a:rPr>
              <a:t> </a:t>
            </a:r>
            <a:r>
              <a:rPr lang="fr-FR" sz="2100" b="1" dirty="0" err="1">
                <a:latin typeface="Times New Roman" panose="02020603050405020304" pitchFamily="18" charset="0"/>
              </a:rPr>
              <a:t>thức</a:t>
            </a:r>
            <a:r>
              <a:rPr lang="fr-FR" sz="2100" b="1" dirty="0">
                <a:latin typeface="Times New Roman" panose="02020603050405020304" pitchFamily="18" charset="0"/>
              </a:rPr>
              <a:t>, </a:t>
            </a:r>
            <a:r>
              <a:rPr lang="en-US" sz="21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cộng</a:t>
            </a:r>
            <a:r>
              <a:rPr lang="en-US" sz="2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trừ</a:t>
            </a:r>
            <a:r>
              <a:rPr lang="en-US" sz="2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đa</a:t>
            </a:r>
            <a:r>
              <a:rPr lang="en-US" sz="2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1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tt</a:t>
            </a:r>
            <a:r>
              <a:rPr lang="en-US" sz="2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– </a:t>
            </a:r>
            <a:r>
              <a:rPr lang="en-US" sz="21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2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Luyện</a:t>
            </a:r>
            <a:r>
              <a:rPr lang="en-US" sz="2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1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2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”.</a:t>
            </a:r>
            <a:endParaRPr lang="en-US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903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739587" y="867333"/>
            <a:ext cx="5136778" cy="178173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HS1: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ngoặc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ngoặc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-(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85 + 21) + (85 + 36)</a:t>
            </a:r>
            <a:endParaRPr lang="en-US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362265" y="867332"/>
            <a:ext cx="4276163" cy="1781737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HS2: </a:t>
            </a:r>
            <a:endParaRPr lang="en-US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Cho 2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114800" y="1"/>
            <a:ext cx="4572000" cy="564776"/>
          </a:xfrm>
          <a:prstGeom prst="roundRect">
            <a:avLst/>
          </a:prstGeom>
          <a:solidFill>
            <a:srgbClr val="F682D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 TRA BÀI CŨ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26" y="3348317"/>
            <a:ext cx="6353733" cy="34693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ngoặc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“+”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đằng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hạng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ngoặc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ngoặc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“-”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đằng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hạng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ngoặc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“+”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“-”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“-”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“+”.</a:t>
            </a:r>
          </a:p>
          <a:p>
            <a:pPr lvl="0"/>
            <a:r>
              <a:rPr lang="en-US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             </a:t>
            </a:r>
            <a:r>
              <a:rPr lang="en-US" sz="2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-(</a:t>
            </a:r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85 + 21) + (85 + 36</a:t>
            </a:r>
            <a:r>
              <a:rPr lang="en-US" sz="22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0"/>
            <a:r>
              <a:rPr lang="en-US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= -</a:t>
            </a:r>
            <a:r>
              <a:rPr lang="en-US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85 </a:t>
            </a:r>
            <a:r>
              <a:rPr lang="en-US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21 + 85 + 36</a:t>
            </a:r>
          </a:p>
          <a:p>
            <a:pPr lvl="0"/>
            <a:r>
              <a:rPr lang="en-US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(</a:t>
            </a:r>
            <a:r>
              <a:rPr lang="en-US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85 + 85) + (</a:t>
            </a:r>
            <a:r>
              <a:rPr lang="en-US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 + 36) </a:t>
            </a:r>
          </a:p>
          <a:p>
            <a:pPr lvl="0"/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=    0  + 15</a:t>
            </a:r>
          </a:p>
          <a:p>
            <a:pPr lvl="0"/>
            <a:r>
              <a:rPr lang="en-US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=  15</a:t>
            </a:r>
          </a:p>
        </p:txBody>
      </p:sp>
      <p:sp>
        <p:nvSpPr>
          <p:cNvPr id="10" name="Rectangle 9"/>
          <p:cNvSpPr/>
          <p:nvPr/>
        </p:nvSpPr>
        <p:spPr>
          <a:xfrm>
            <a:off x="7537075" y="3563471"/>
            <a:ext cx="4128247" cy="149262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hạng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Down Arrow 10"/>
          <p:cNvSpPr/>
          <p:nvPr/>
        </p:nvSpPr>
        <p:spPr>
          <a:xfrm>
            <a:off x="2649071" y="2729751"/>
            <a:ext cx="551330" cy="47736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own Arrow 12"/>
          <p:cNvSpPr/>
          <p:nvPr/>
        </p:nvSpPr>
        <p:spPr>
          <a:xfrm>
            <a:off x="9325533" y="2729751"/>
            <a:ext cx="551330" cy="47736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124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9" grpId="0" animBg="1"/>
      <p:bldP spid="10" grpId="0" animBg="1"/>
      <p:bldP spid="11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63071" y="457200"/>
            <a:ext cx="11322423" cy="887507"/>
          </a:xfrm>
          <a:prstGeom prst="roundRect">
            <a:avLst/>
          </a:prstGeom>
          <a:solidFill>
            <a:srgbClr val="F682D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 CỘNG, TRỪ ĐA THỨC TA THƯỜNG THỰC HIỆN CÁC BƯỚC SAU:</a:t>
            </a:r>
            <a:endParaRPr lang="en-US" sz="2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1994647" y="1586753"/>
            <a:ext cx="497542" cy="4572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own Arrow 5"/>
          <p:cNvSpPr/>
          <p:nvPr/>
        </p:nvSpPr>
        <p:spPr>
          <a:xfrm>
            <a:off x="5811369" y="1586753"/>
            <a:ext cx="497542" cy="4572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own Arrow 6"/>
          <p:cNvSpPr/>
          <p:nvPr/>
        </p:nvSpPr>
        <p:spPr>
          <a:xfrm>
            <a:off x="9607922" y="1586753"/>
            <a:ext cx="497542" cy="4572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618565" y="2178422"/>
            <a:ext cx="3402105" cy="2958354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ngoặc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“+” (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“-” (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en-US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289611" y="2178422"/>
            <a:ext cx="3469341" cy="2958353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ngoặc</a:t>
            </a:r>
            <a:r>
              <a:rPr lang="en-US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8027893" y="2178422"/>
            <a:ext cx="3657601" cy="2958352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Thu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hoán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hạng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45609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áº¿t quáº£ hÃ¬nh áº£nh cho máº£nh ghÃ©p bÃ­ áº©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791" y="731967"/>
            <a:ext cx="7696200" cy="577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Hình chữ nhật 3"/>
          <p:cNvSpPr/>
          <p:nvPr/>
        </p:nvSpPr>
        <p:spPr>
          <a:xfrm>
            <a:off x="2694011" y="224136"/>
            <a:ext cx="718498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dirty="0" smtClean="0">
                <a:ln w="0"/>
                <a:solidFill>
                  <a:srgbClr val="D1634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eorgia"/>
              </a:rPr>
              <a:t>LẬT </a:t>
            </a:r>
            <a:r>
              <a:rPr lang="en-US" sz="6000" b="1" dirty="0">
                <a:ln w="0"/>
                <a:solidFill>
                  <a:srgbClr val="D1634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MẢNH </a:t>
            </a:r>
            <a:r>
              <a:rPr lang="en-US" sz="6000" b="1" dirty="0" smtClean="0">
                <a:ln w="0"/>
                <a:solidFill>
                  <a:srgbClr val="D1634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eorgia"/>
              </a:rPr>
              <a:t>GHÉP</a:t>
            </a:r>
            <a:endParaRPr lang="vi-VN" sz="6000" b="1" dirty="0">
              <a:ln w="0"/>
              <a:solidFill>
                <a:srgbClr val="D16349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</a:endParaRPr>
          </a:p>
        </p:txBody>
      </p:sp>
      <p:pic>
        <p:nvPicPr>
          <p:cNvPr id="2" name="Picture 2" descr="Káº¿t quáº£ hÃ¬nh áº£nh cho play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425" y="5101433"/>
            <a:ext cx="3136799" cy="163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6518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CHƠI</a:t>
            </a:r>
            <a:endParaRPr lang="en-US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65497" y="1277912"/>
            <a:ext cx="10852878" cy="4572000"/>
          </a:xfrm>
        </p:spPr>
        <p:txBody>
          <a:bodyPr>
            <a:noAutofit/>
          </a:bodyPr>
          <a:lstStyle/>
          <a:p>
            <a:pPr algn="just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4.</a:t>
            </a:r>
          </a:p>
          <a:p>
            <a:pPr algn="just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lật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30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bí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ẩn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lật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bí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ẩn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6880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vuideho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703" y="-671549"/>
            <a:ext cx="609600" cy="609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999" y="307514"/>
            <a:ext cx="8620125" cy="5867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65"/>
            <a:ext cx="12192000" cy="685274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698" y="2815082"/>
            <a:ext cx="3106680" cy="310668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972" y="133975"/>
            <a:ext cx="3106680" cy="310668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7980" y="547370"/>
            <a:ext cx="3106680" cy="31066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4454" y="3214688"/>
            <a:ext cx="3106680" cy="3106680"/>
          </a:xfrm>
          <a:prstGeom prst="rect">
            <a:avLst/>
          </a:prstGeom>
        </p:spPr>
      </p:pic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887" y="147829"/>
            <a:ext cx="3115017" cy="3115017"/>
          </a:xfrm>
          <a:prstGeom prst="rect">
            <a:avLst/>
          </a:prstGeom>
        </p:spPr>
      </p:pic>
      <p:pic>
        <p:nvPicPr>
          <p:cNvPr id="17" name="Picture 16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0756" y="527492"/>
            <a:ext cx="3140584" cy="3147854"/>
          </a:xfrm>
          <a:prstGeom prst="rect">
            <a:avLst/>
          </a:prstGeom>
        </p:spPr>
      </p:pic>
      <p:pic>
        <p:nvPicPr>
          <p:cNvPr id="18" name="Picture 17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222" y="2826371"/>
            <a:ext cx="3092891" cy="3092891"/>
          </a:xfrm>
          <a:prstGeom prst="rect">
            <a:avLst/>
          </a:prstGeom>
        </p:spPr>
      </p:pic>
      <p:pic>
        <p:nvPicPr>
          <p:cNvPr id="19" name="Picture 18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32" y="3250628"/>
            <a:ext cx="3107054" cy="3114245"/>
          </a:xfrm>
          <a:prstGeom prst="rect">
            <a:avLst/>
          </a:prstGeom>
        </p:spPr>
      </p:pic>
      <p:pic>
        <p:nvPicPr>
          <p:cNvPr id="20" name="Picture 2" descr="Káº¿t quáº£ hÃ¬nh áº£nh cho máº£nh ghÃ©p bÃ­ áº©n">
            <a:hlinkClick r:id="rId20" action="ppaction://hlinksldjump"/>
          </p:cNvPr>
          <p:cNvPicPr>
            <a:picLocks noChangeAspect="1" noChangeArrowheads="1"/>
          </p:cNvPicPr>
          <p:nvPr/>
        </p:nvPicPr>
        <p:blipFill>
          <a:blip r:embed="rId21" cstate="print">
            <a:clrChange>
              <a:clrFrom>
                <a:srgbClr val="FBF9FE"/>
              </a:clrFrom>
              <a:clrTo>
                <a:srgbClr val="FBF9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1908" y="5576029"/>
            <a:ext cx="1597025" cy="119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8515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5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4000"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/>
          <p:cNvSpPr txBox="1"/>
          <p:nvPr/>
        </p:nvSpPr>
        <p:spPr>
          <a:xfrm>
            <a:off x="1188585" y="1389991"/>
            <a:ext cx="9994379" cy="4514056"/>
          </a:xfrm>
          <a:prstGeom prst="rect">
            <a:avLst/>
          </a:prstGeom>
          <a:solidFill>
            <a:schemeClr val="bg2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4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r>
              <a:rPr lang="en-US" sz="3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(x + y) + (x – y)</a:t>
            </a:r>
            <a:endParaRPr lang="en-US" sz="3200" b="1" dirty="0" smtClean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4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2y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2x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 2x + 2y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D. 2x – 2y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Káº¿t quáº£ hÃ¬nh áº£nh cho máº£nh ghÃ©p bÃ­ áº©n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BF9FE"/>
              </a:clrFrom>
              <a:clrTo>
                <a:srgbClr val="FBF9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15" y="192222"/>
            <a:ext cx="1597025" cy="119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ounded Rectangle 20"/>
          <p:cNvSpPr/>
          <p:nvPr/>
        </p:nvSpPr>
        <p:spPr>
          <a:xfrm>
            <a:off x="9492884" y="241715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30</a:t>
            </a:r>
            <a:endParaRPr lang="en-US" sz="2800"/>
          </a:p>
        </p:txBody>
      </p:sp>
      <p:sp>
        <p:nvSpPr>
          <p:cNvPr id="22" name="Rounded Rectangle 21"/>
          <p:cNvSpPr/>
          <p:nvPr/>
        </p:nvSpPr>
        <p:spPr>
          <a:xfrm>
            <a:off x="9492884" y="241715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29</a:t>
            </a:r>
            <a:endParaRPr lang="en-US" sz="2800"/>
          </a:p>
        </p:txBody>
      </p:sp>
      <p:sp>
        <p:nvSpPr>
          <p:cNvPr id="23" name="Rounded Rectangle 22"/>
          <p:cNvSpPr/>
          <p:nvPr/>
        </p:nvSpPr>
        <p:spPr>
          <a:xfrm>
            <a:off x="9492884" y="241715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28</a:t>
            </a:r>
            <a:endParaRPr lang="en-US" sz="2800"/>
          </a:p>
        </p:txBody>
      </p:sp>
      <p:sp>
        <p:nvSpPr>
          <p:cNvPr id="24" name="Rounded Rectangle 23"/>
          <p:cNvSpPr/>
          <p:nvPr/>
        </p:nvSpPr>
        <p:spPr>
          <a:xfrm>
            <a:off x="9492884" y="241715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27</a:t>
            </a:r>
            <a:endParaRPr lang="en-US" sz="2800"/>
          </a:p>
        </p:txBody>
      </p:sp>
      <p:sp>
        <p:nvSpPr>
          <p:cNvPr id="25" name="Rounded Rectangle 24"/>
          <p:cNvSpPr/>
          <p:nvPr/>
        </p:nvSpPr>
        <p:spPr>
          <a:xfrm>
            <a:off x="9492884" y="241715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26</a:t>
            </a:r>
            <a:endParaRPr lang="en-US" sz="2800"/>
          </a:p>
        </p:txBody>
      </p:sp>
      <p:sp>
        <p:nvSpPr>
          <p:cNvPr id="26" name="Rounded Rectangle 25"/>
          <p:cNvSpPr/>
          <p:nvPr/>
        </p:nvSpPr>
        <p:spPr>
          <a:xfrm>
            <a:off x="9492884" y="241715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25</a:t>
            </a:r>
            <a:endParaRPr lang="en-US" sz="2800"/>
          </a:p>
        </p:txBody>
      </p:sp>
      <p:sp>
        <p:nvSpPr>
          <p:cNvPr id="27" name="Rounded Rectangle 26"/>
          <p:cNvSpPr/>
          <p:nvPr/>
        </p:nvSpPr>
        <p:spPr>
          <a:xfrm>
            <a:off x="9492884" y="241715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24</a:t>
            </a:r>
            <a:endParaRPr lang="en-US" sz="2800"/>
          </a:p>
        </p:txBody>
      </p:sp>
      <p:sp>
        <p:nvSpPr>
          <p:cNvPr id="28" name="Rounded Rectangle 27"/>
          <p:cNvSpPr/>
          <p:nvPr/>
        </p:nvSpPr>
        <p:spPr>
          <a:xfrm>
            <a:off x="9492884" y="241715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23</a:t>
            </a:r>
            <a:endParaRPr lang="en-US" sz="2800"/>
          </a:p>
        </p:txBody>
      </p:sp>
      <p:sp>
        <p:nvSpPr>
          <p:cNvPr id="29" name="Rounded Rectangle 28"/>
          <p:cNvSpPr/>
          <p:nvPr/>
        </p:nvSpPr>
        <p:spPr>
          <a:xfrm>
            <a:off x="9492884" y="241715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22</a:t>
            </a:r>
            <a:endParaRPr lang="en-US" sz="2800"/>
          </a:p>
        </p:txBody>
      </p:sp>
      <p:sp>
        <p:nvSpPr>
          <p:cNvPr id="30" name="Rounded Rectangle 29"/>
          <p:cNvSpPr/>
          <p:nvPr/>
        </p:nvSpPr>
        <p:spPr>
          <a:xfrm>
            <a:off x="9492884" y="241715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21</a:t>
            </a:r>
            <a:endParaRPr lang="en-US" sz="2800"/>
          </a:p>
        </p:txBody>
      </p:sp>
      <p:sp>
        <p:nvSpPr>
          <p:cNvPr id="31" name="Rounded Rectangle 30"/>
          <p:cNvSpPr/>
          <p:nvPr/>
        </p:nvSpPr>
        <p:spPr>
          <a:xfrm>
            <a:off x="9492884" y="241715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20</a:t>
            </a:r>
            <a:endParaRPr lang="en-US" sz="2800"/>
          </a:p>
        </p:txBody>
      </p:sp>
      <p:sp>
        <p:nvSpPr>
          <p:cNvPr id="32" name="Rounded Rectangle 31"/>
          <p:cNvSpPr/>
          <p:nvPr/>
        </p:nvSpPr>
        <p:spPr>
          <a:xfrm>
            <a:off x="9492884" y="241715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19</a:t>
            </a:r>
            <a:endParaRPr lang="en-US" sz="2800"/>
          </a:p>
        </p:txBody>
      </p:sp>
      <p:sp>
        <p:nvSpPr>
          <p:cNvPr id="33" name="Rounded Rectangle 32"/>
          <p:cNvSpPr/>
          <p:nvPr/>
        </p:nvSpPr>
        <p:spPr>
          <a:xfrm>
            <a:off x="9492884" y="241715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18</a:t>
            </a:r>
            <a:endParaRPr lang="en-US" sz="2800"/>
          </a:p>
        </p:txBody>
      </p:sp>
      <p:sp>
        <p:nvSpPr>
          <p:cNvPr id="34" name="Rounded Rectangle 33"/>
          <p:cNvSpPr/>
          <p:nvPr/>
        </p:nvSpPr>
        <p:spPr>
          <a:xfrm>
            <a:off x="9492884" y="241715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17</a:t>
            </a:r>
            <a:endParaRPr lang="en-US" sz="2800"/>
          </a:p>
        </p:txBody>
      </p:sp>
      <p:sp>
        <p:nvSpPr>
          <p:cNvPr id="35" name="Rounded Rectangle 34"/>
          <p:cNvSpPr/>
          <p:nvPr/>
        </p:nvSpPr>
        <p:spPr>
          <a:xfrm>
            <a:off x="9492884" y="241715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16</a:t>
            </a:r>
            <a:endParaRPr lang="en-US" sz="2800"/>
          </a:p>
        </p:txBody>
      </p:sp>
      <p:sp>
        <p:nvSpPr>
          <p:cNvPr id="36" name="Rounded Rectangle 35"/>
          <p:cNvSpPr/>
          <p:nvPr/>
        </p:nvSpPr>
        <p:spPr>
          <a:xfrm>
            <a:off x="9492884" y="241715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15</a:t>
            </a:r>
            <a:endParaRPr lang="en-US" sz="2800"/>
          </a:p>
        </p:txBody>
      </p:sp>
      <p:sp>
        <p:nvSpPr>
          <p:cNvPr id="37" name="Rounded Rectangle 36"/>
          <p:cNvSpPr/>
          <p:nvPr/>
        </p:nvSpPr>
        <p:spPr>
          <a:xfrm>
            <a:off x="9492884" y="241715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14</a:t>
            </a:r>
            <a:endParaRPr lang="en-US" sz="2800"/>
          </a:p>
        </p:txBody>
      </p:sp>
      <p:sp>
        <p:nvSpPr>
          <p:cNvPr id="42" name="Rounded Rectangle 41"/>
          <p:cNvSpPr/>
          <p:nvPr/>
        </p:nvSpPr>
        <p:spPr>
          <a:xfrm>
            <a:off x="9492884" y="241715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13</a:t>
            </a:r>
            <a:endParaRPr lang="en-US" sz="2800"/>
          </a:p>
        </p:txBody>
      </p:sp>
      <p:sp>
        <p:nvSpPr>
          <p:cNvPr id="43" name="Rounded Rectangle 42"/>
          <p:cNvSpPr/>
          <p:nvPr/>
        </p:nvSpPr>
        <p:spPr>
          <a:xfrm>
            <a:off x="9492884" y="241715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12</a:t>
            </a:r>
            <a:endParaRPr lang="en-US" sz="2800"/>
          </a:p>
        </p:txBody>
      </p:sp>
      <p:sp>
        <p:nvSpPr>
          <p:cNvPr id="44" name="Rounded Rectangle 43"/>
          <p:cNvSpPr/>
          <p:nvPr/>
        </p:nvSpPr>
        <p:spPr>
          <a:xfrm>
            <a:off x="9492884" y="241715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11</a:t>
            </a:r>
            <a:endParaRPr lang="en-US" sz="2800"/>
          </a:p>
        </p:txBody>
      </p:sp>
      <p:sp>
        <p:nvSpPr>
          <p:cNvPr id="45" name="Rounded Rectangle 44"/>
          <p:cNvSpPr/>
          <p:nvPr/>
        </p:nvSpPr>
        <p:spPr>
          <a:xfrm>
            <a:off x="9492884" y="241715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10</a:t>
            </a:r>
            <a:endParaRPr lang="en-US" sz="2800"/>
          </a:p>
        </p:txBody>
      </p:sp>
      <p:sp>
        <p:nvSpPr>
          <p:cNvPr id="46" name="Rounded Rectangle 45"/>
          <p:cNvSpPr/>
          <p:nvPr/>
        </p:nvSpPr>
        <p:spPr>
          <a:xfrm>
            <a:off x="9492884" y="241715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09</a:t>
            </a:r>
            <a:endParaRPr lang="en-US" sz="2800"/>
          </a:p>
        </p:txBody>
      </p:sp>
      <p:sp>
        <p:nvSpPr>
          <p:cNvPr id="47" name="Rounded Rectangle 46"/>
          <p:cNvSpPr/>
          <p:nvPr/>
        </p:nvSpPr>
        <p:spPr>
          <a:xfrm>
            <a:off x="9492884" y="241715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08</a:t>
            </a:r>
            <a:endParaRPr lang="en-US" sz="2800"/>
          </a:p>
        </p:txBody>
      </p:sp>
      <p:sp>
        <p:nvSpPr>
          <p:cNvPr id="48" name="Rounded Rectangle 47"/>
          <p:cNvSpPr/>
          <p:nvPr/>
        </p:nvSpPr>
        <p:spPr>
          <a:xfrm>
            <a:off x="9492884" y="241715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07</a:t>
            </a:r>
            <a:endParaRPr lang="en-US" sz="2800"/>
          </a:p>
        </p:txBody>
      </p:sp>
      <p:sp>
        <p:nvSpPr>
          <p:cNvPr id="49" name="Rounded Rectangle 48"/>
          <p:cNvSpPr/>
          <p:nvPr/>
        </p:nvSpPr>
        <p:spPr>
          <a:xfrm>
            <a:off x="9492884" y="241715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06</a:t>
            </a:r>
            <a:endParaRPr lang="en-US" sz="2800"/>
          </a:p>
        </p:txBody>
      </p:sp>
      <p:sp>
        <p:nvSpPr>
          <p:cNvPr id="50" name="Rounded Rectangle 49"/>
          <p:cNvSpPr/>
          <p:nvPr/>
        </p:nvSpPr>
        <p:spPr>
          <a:xfrm>
            <a:off x="9492884" y="241715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05</a:t>
            </a:r>
            <a:endParaRPr lang="en-US" sz="2800"/>
          </a:p>
        </p:txBody>
      </p:sp>
      <p:sp>
        <p:nvSpPr>
          <p:cNvPr id="51" name="Rounded Rectangle 50"/>
          <p:cNvSpPr/>
          <p:nvPr/>
        </p:nvSpPr>
        <p:spPr>
          <a:xfrm>
            <a:off x="9492884" y="241715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04</a:t>
            </a:r>
            <a:endParaRPr lang="en-US" sz="2800"/>
          </a:p>
        </p:txBody>
      </p:sp>
      <p:sp>
        <p:nvSpPr>
          <p:cNvPr id="52" name="Rounded Rectangle 51"/>
          <p:cNvSpPr/>
          <p:nvPr/>
        </p:nvSpPr>
        <p:spPr>
          <a:xfrm>
            <a:off x="9492884" y="241715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03</a:t>
            </a:r>
            <a:endParaRPr lang="en-US" sz="2800"/>
          </a:p>
        </p:txBody>
      </p:sp>
      <p:sp>
        <p:nvSpPr>
          <p:cNvPr id="53" name="Rounded Rectangle 52"/>
          <p:cNvSpPr/>
          <p:nvPr/>
        </p:nvSpPr>
        <p:spPr>
          <a:xfrm>
            <a:off x="9492884" y="241715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02</a:t>
            </a:r>
            <a:endParaRPr lang="en-US" sz="2800"/>
          </a:p>
        </p:txBody>
      </p:sp>
      <p:sp>
        <p:nvSpPr>
          <p:cNvPr id="54" name="Rounded Rectangle 53"/>
          <p:cNvSpPr/>
          <p:nvPr/>
        </p:nvSpPr>
        <p:spPr>
          <a:xfrm>
            <a:off x="9492884" y="241715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01</a:t>
            </a:r>
            <a:endParaRPr lang="en-US" sz="2800"/>
          </a:p>
        </p:txBody>
      </p:sp>
      <p:sp>
        <p:nvSpPr>
          <p:cNvPr id="55" name="Rounded Rectangle 54"/>
          <p:cNvSpPr/>
          <p:nvPr/>
        </p:nvSpPr>
        <p:spPr>
          <a:xfrm>
            <a:off x="9492884" y="241715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00</a:t>
            </a:r>
            <a:endParaRPr lang="en-US" sz="2800" dirty="0"/>
          </a:p>
        </p:txBody>
      </p:sp>
      <p:pic>
        <p:nvPicPr>
          <p:cNvPr id="56" name="Picture 2" descr="Káº¿t quáº£ hÃ¬nh áº£nh cho icon Äá»ng há»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8284" y="113127"/>
            <a:ext cx="789361" cy="7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/>
          <p:cNvSpPr/>
          <p:nvPr/>
        </p:nvSpPr>
        <p:spPr>
          <a:xfrm>
            <a:off x="6320118" y="2447365"/>
            <a:ext cx="3550023" cy="190948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40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Đáp án: </a:t>
            </a:r>
            <a:r>
              <a:rPr lang="en-US" sz="40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B</a:t>
            </a:r>
            <a:endParaRPr lang="en-US" sz="40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95585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000"/>
                            </p:stCondLst>
                            <p:childTnLst>
                              <p:par>
                                <p:cTn id="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9000"/>
                            </p:stCondLst>
                            <p:childTnLst>
                              <p:par>
                                <p:cTn id="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0"/>
                            </p:stCondLst>
                            <p:childTnLst>
                              <p:par>
                                <p:cTn id="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1000"/>
                            </p:stCondLst>
                            <p:childTnLst>
                              <p:par>
                                <p:cTn id="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000"/>
                            </p:stCondLst>
                            <p:childTnLst>
                              <p:par>
                                <p:cTn id="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3000"/>
                            </p:stCondLst>
                            <p:childTnLst>
                              <p:par>
                                <p:cTn id="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4000"/>
                            </p:stCondLst>
                            <p:childTnLst>
                              <p:par>
                                <p:cTn id="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0"/>
                            </p:stCondLst>
                            <p:childTnLst>
                              <p:par>
                                <p:cTn id="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6000"/>
                            </p:stCondLst>
                            <p:childTnLst>
                              <p:par>
                                <p:cTn id="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7000"/>
                            </p:stCondLst>
                            <p:childTnLst>
                              <p:par>
                                <p:cTn id="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8000"/>
                            </p:stCondLst>
                            <p:childTnLst>
                              <p:par>
                                <p:cTn id="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9000"/>
                            </p:stCondLst>
                            <p:childTnLst>
                              <p:par>
                                <p:cTn id="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0"/>
                            </p:stCondLst>
                            <p:childTnLst>
                              <p:par>
                                <p:cTn id="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1000"/>
                            </p:stCondLst>
                            <p:childTnLst>
                              <p:par>
                                <p:cTn id="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2000"/>
                            </p:stCondLst>
                            <p:childTnLst>
                              <p:par>
                                <p:cTn id="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3000"/>
                            </p:stCondLst>
                            <p:childTnLst>
                              <p:par>
                                <p:cTn id="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4000"/>
                            </p:stCondLst>
                            <p:childTnLst>
                              <p:par>
                                <p:cTn id="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5000"/>
                            </p:stCondLst>
                            <p:childTnLst>
                              <p:par>
                                <p:cTn id="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6000"/>
                            </p:stCondLst>
                            <p:childTnLst>
                              <p:par>
                                <p:cTn id="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7000"/>
                            </p:stCondLst>
                            <p:childTnLst>
                              <p:par>
                                <p:cTn id="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8000"/>
                            </p:stCondLst>
                            <p:childTnLst>
                              <p:par>
                                <p:cTn id="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9000"/>
                            </p:stCondLst>
                            <p:childTnLst>
                              <p:par>
                                <p:cTn id="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0000"/>
                            </p:stCondLst>
                            <p:childTnLst>
                              <p:par>
                                <p:cTn id="1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/>
          <p:cNvSpPr txBox="1"/>
          <p:nvPr/>
        </p:nvSpPr>
        <p:spPr>
          <a:xfrm>
            <a:off x="1260423" y="1389991"/>
            <a:ext cx="9994378" cy="3752822"/>
          </a:xfrm>
          <a:prstGeom prst="rect">
            <a:avLst/>
          </a:prstGeom>
          <a:solidFill>
            <a:schemeClr val="bg2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2:  </a:t>
            </a:r>
            <a:r>
              <a:rPr lang="en-US" sz="4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r>
              <a:rPr lang="en-US" sz="3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(x 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y) - (x – y)</a:t>
            </a:r>
            <a:endParaRPr lang="en-US" sz="32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2y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B. 2x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 2x + 2y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D. 2x – 2y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Káº¿t quáº£ hÃ¬nh áº£nh cho máº£nh ghÃ©p bÃ­ áº©n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BF9FE"/>
              </a:clrFrom>
              <a:clrTo>
                <a:srgbClr val="FBF9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15" y="192222"/>
            <a:ext cx="1597025" cy="119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ounded Rectangle 20"/>
          <p:cNvSpPr/>
          <p:nvPr/>
        </p:nvSpPr>
        <p:spPr>
          <a:xfrm>
            <a:off x="9492884" y="332716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30</a:t>
            </a:r>
            <a:endParaRPr lang="en-US" sz="2800"/>
          </a:p>
        </p:txBody>
      </p:sp>
      <p:sp>
        <p:nvSpPr>
          <p:cNvPr id="22" name="Rounded Rectangle 21"/>
          <p:cNvSpPr/>
          <p:nvPr/>
        </p:nvSpPr>
        <p:spPr>
          <a:xfrm>
            <a:off x="9492884" y="332716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29</a:t>
            </a:r>
            <a:endParaRPr lang="en-US" sz="2800"/>
          </a:p>
        </p:txBody>
      </p:sp>
      <p:sp>
        <p:nvSpPr>
          <p:cNvPr id="23" name="Rounded Rectangle 22"/>
          <p:cNvSpPr/>
          <p:nvPr/>
        </p:nvSpPr>
        <p:spPr>
          <a:xfrm>
            <a:off x="9492884" y="332716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28</a:t>
            </a:r>
            <a:endParaRPr lang="en-US" sz="2800"/>
          </a:p>
        </p:txBody>
      </p:sp>
      <p:sp>
        <p:nvSpPr>
          <p:cNvPr id="24" name="Rounded Rectangle 23"/>
          <p:cNvSpPr/>
          <p:nvPr/>
        </p:nvSpPr>
        <p:spPr>
          <a:xfrm>
            <a:off x="9492884" y="332716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27</a:t>
            </a:r>
            <a:endParaRPr lang="en-US" sz="2800"/>
          </a:p>
        </p:txBody>
      </p:sp>
      <p:sp>
        <p:nvSpPr>
          <p:cNvPr id="25" name="Rounded Rectangle 24"/>
          <p:cNvSpPr/>
          <p:nvPr/>
        </p:nvSpPr>
        <p:spPr>
          <a:xfrm>
            <a:off x="9492884" y="332716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26</a:t>
            </a:r>
            <a:endParaRPr lang="en-US" sz="2800"/>
          </a:p>
        </p:txBody>
      </p:sp>
      <p:sp>
        <p:nvSpPr>
          <p:cNvPr id="26" name="Rounded Rectangle 25"/>
          <p:cNvSpPr/>
          <p:nvPr/>
        </p:nvSpPr>
        <p:spPr>
          <a:xfrm>
            <a:off x="9492884" y="332716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25</a:t>
            </a:r>
            <a:endParaRPr lang="en-US" sz="2800"/>
          </a:p>
        </p:txBody>
      </p:sp>
      <p:sp>
        <p:nvSpPr>
          <p:cNvPr id="27" name="Rounded Rectangle 26"/>
          <p:cNvSpPr/>
          <p:nvPr/>
        </p:nvSpPr>
        <p:spPr>
          <a:xfrm>
            <a:off x="9492884" y="332716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24</a:t>
            </a:r>
            <a:endParaRPr lang="en-US" sz="2800"/>
          </a:p>
        </p:txBody>
      </p:sp>
      <p:sp>
        <p:nvSpPr>
          <p:cNvPr id="28" name="Rounded Rectangle 27"/>
          <p:cNvSpPr/>
          <p:nvPr/>
        </p:nvSpPr>
        <p:spPr>
          <a:xfrm>
            <a:off x="9492884" y="332716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23</a:t>
            </a:r>
            <a:endParaRPr lang="en-US" sz="2800"/>
          </a:p>
        </p:txBody>
      </p:sp>
      <p:sp>
        <p:nvSpPr>
          <p:cNvPr id="29" name="Rounded Rectangle 28"/>
          <p:cNvSpPr/>
          <p:nvPr/>
        </p:nvSpPr>
        <p:spPr>
          <a:xfrm>
            <a:off x="9492884" y="332716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22</a:t>
            </a:r>
            <a:endParaRPr lang="en-US" sz="2800"/>
          </a:p>
        </p:txBody>
      </p:sp>
      <p:sp>
        <p:nvSpPr>
          <p:cNvPr id="30" name="Rounded Rectangle 29"/>
          <p:cNvSpPr/>
          <p:nvPr/>
        </p:nvSpPr>
        <p:spPr>
          <a:xfrm>
            <a:off x="9492884" y="332716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21</a:t>
            </a:r>
            <a:endParaRPr lang="en-US" sz="2800"/>
          </a:p>
        </p:txBody>
      </p:sp>
      <p:sp>
        <p:nvSpPr>
          <p:cNvPr id="31" name="Rounded Rectangle 30"/>
          <p:cNvSpPr/>
          <p:nvPr/>
        </p:nvSpPr>
        <p:spPr>
          <a:xfrm>
            <a:off x="9492884" y="332716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20</a:t>
            </a:r>
            <a:endParaRPr lang="en-US" sz="2800"/>
          </a:p>
        </p:txBody>
      </p:sp>
      <p:sp>
        <p:nvSpPr>
          <p:cNvPr id="32" name="Rounded Rectangle 31"/>
          <p:cNvSpPr/>
          <p:nvPr/>
        </p:nvSpPr>
        <p:spPr>
          <a:xfrm>
            <a:off x="9492884" y="332716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19</a:t>
            </a:r>
            <a:endParaRPr lang="en-US" sz="2800"/>
          </a:p>
        </p:txBody>
      </p:sp>
      <p:sp>
        <p:nvSpPr>
          <p:cNvPr id="33" name="Rounded Rectangle 32"/>
          <p:cNvSpPr/>
          <p:nvPr/>
        </p:nvSpPr>
        <p:spPr>
          <a:xfrm>
            <a:off x="9492884" y="332716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18</a:t>
            </a:r>
            <a:endParaRPr lang="en-US" sz="2800"/>
          </a:p>
        </p:txBody>
      </p:sp>
      <p:sp>
        <p:nvSpPr>
          <p:cNvPr id="34" name="Rounded Rectangle 33"/>
          <p:cNvSpPr/>
          <p:nvPr/>
        </p:nvSpPr>
        <p:spPr>
          <a:xfrm>
            <a:off x="9492884" y="332716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17</a:t>
            </a:r>
            <a:endParaRPr lang="en-US" sz="2800"/>
          </a:p>
        </p:txBody>
      </p:sp>
      <p:sp>
        <p:nvSpPr>
          <p:cNvPr id="35" name="Rounded Rectangle 34"/>
          <p:cNvSpPr/>
          <p:nvPr/>
        </p:nvSpPr>
        <p:spPr>
          <a:xfrm>
            <a:off x="9492884" y="332716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16</a:t>
            </a:r>
            <a:endParaRPr lang="en-US" sz="2800"/>
          </a:p>
        </p:txBody>
      </p:sp>
      <p:sp>
        <p:nvSpPr>
          <p:cNvPr id="36" name="Rounded Rectangle 35"/>
          <p:cNvSpPr/>
          <p:nvPr/>
        </p:nvSpPr>
        <p:spPr>
          <a:xfrm>
            <a:off x="9492884" y="332716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15</a:t>
            </a:r>
            <a:endParaRPr lang="en-US" sz="2800"/>
          </a:p>
        </p:txBody>
      </p:sp>
      <p:sp>
        <p:nvSpPr>
          <p:cNvPr id="37" name="Rounded Rectangle 36"/>
          <p:cNvSpPr/>
          <p:nvPr/>
        </p:nvSpPr>
        <p:spPr>
          <a:xfrm>
            <a:off x="9492884" y="332716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14</a:t>
            </a:r>
            <a:endParaRPr lang="en-US" sz="2800"/>
          </a:p>
        </p:txBody>
      </p:sp>
      <p:sp>
        <p:nvSpPr>
          <p:cNvPr id="42" name="Rounded Rectangle 41"/>
          <p:cNvSpPr/>
          <p:nvPr/>
        </p:nvSpPr>
        <p:spPr>
          <a:xfrm>
            <a:off x="9492884" y="332716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13</a:t>
            </a:r>
            <a:endParaRPr lang="en-US" sz="2800"/>
          </a:p>
        </p:txBody>
      </p:sp>
      <p:sp>
        <p:nvSpPr>
          <p:cNvPr id="43" name="Rounded Rectangle 42"/>
          <p:cNvSpPr/>
          <p:nvPr/>
        </p:nvSpPr>
        <p:spPr>
          <a:xfrm>
            <a:off x="9492884" y="332716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12</a:t>
            </a:r>
            <a:endParaRPr lang="en-US" sz="2800"/>
          </a:p>
        </p:txBody>
      </p:sp>
      <p:sp>
        <p:nvSpPr>
          <p:cNvPr id="44" name="Rounded Rectangle 43"/>
          <p:cNvSpPr/>
          <p:nvPr/>
        </p:nvSpPr>
        <p:spPr>
          <a:xfrm>
            <a:off x="9492884" y="332716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11</a:t>
            </a:r>
            <a:endParaRPr lang="en-US" sz="2800"/>
          </a:p>
        </p:txBody>
      </p:sp>
      <p:sp>
        <p:nvSpPr>
          <p:cNvPr id="45" name="Rounded Rectangle 44"/>
          <p:cNvSpPr/>
          <p:nvPr/>
        </p:nvSpPr>
        <p:spPr>
          <a:xfrm>
            <a:off x="9492884" y="332716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10</a:t>
            </a:r>
            <a:endParaRPr lang="en-US" sz="2800"/>
          </a:p>
        </p:txBody>
      </p:sp>
      <p:sp>
        <p:nvSpPr>
          <p:cNvPr id="46" name="Rounded Rectangle 45"/>
          <p:cNvSpPr/>
          <p:nvPr/>
        </p:nvSpPr>
        <p:spPr>
          <a:xfrm>
            <a:off x="9492884" y="332716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09</a:t>
            </a:r>
            <a:endParaRPr lang="en-US" sz="2800"/>
          </a:p>
        </p:txBody>
      </p:sp>
      <p:sp>
        <p:nvSpPr>
          <p:cNvPr id="47" name="Rounded Rectangle 46"/>
          <p:cNvSpPr/>
          <p:nvPr/>
        </p:nvSpPr>
        <p:spPr>
          <a:xfrm>
            <a:off x="9492884" y="332716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08</a:t>
            </a:r>
            <a:endParaRPr lang="en-US" sz="2800"/>
          </a:p>
        </p:txBody>
      </p:sp>
      <p:sp>
        <p:nvSpPr>
          <p:cNvPr id="48" name="Rounded Rectangle 47"/>
          <p:cNvSpPr/>
          <p:nvPr/>
        </p:nvSpPr>
        <p:spPr>
          <a:xfrm>
            <a:off x="9492884" y="332716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07</a:t>
            </a:r>
            <a:endParaRPr lang="en-US" sz="2800"/>
          </a:p>
        </p:txBody>
      </p:sp>
      <p:sp>
        <p:nvSpPr>
          <p:cNvPr id="49" name="Rounded Rectangle 48"/>
          <p:cNvSpPr/>
          <p:nvPr/>
        </p:nvSpPr>
        <p:spPr>
          <a:xfrm>
            <a:off x="9492884" y="332716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06</a:t>
            </a:r>
            <a:endParaRPr lang="en-US" sz="2800"/>
          </a:p>
        </p:txBody>
      </p:sp>
      <p:sp>
        <p:nvSpPr>
          <p:cNvPr id="50" name="Rounded Rectangle 49"/>
          <p:cNvSpPr/>
          <p:nvPr/>
        </p:nvSpPr>
        <p:spPr>
          <a:xfrm>
            <a:off x="9492884" y="332716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05</a:t>
            </a:r>
            <a:endParaRPr lang="en-US" sz="2800"/>
          </a:p>
        </p:txBody>
      </p:sp>
      <p:sp>
        <p:nvSpPr>
          <p:cNvPr id="51" name="Rounded Rectangle 50"/>
          <p:cNvSpPr/>
          <p:nvPr/>
        </p:nvSpPr>
        <p:spPr>
          <a:xfrm>
            <a:off x="9492884" y="332716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04</a:t>
            </a:r>
            <a:endParaRPr lang="en-US" sz="2800"/>
          </a:p>
        </p:txBody>
      </p:sp>
      <p:sp>
        <p:nvSpPr>
          <p:cNvPr id="52" name="Rounded Rectangle 51"/>
          <p:cNvSpPr/>
          <p:nvPr/>
        </p:nvSpPr>
        <p:spPr>
          <a:xfrm>
            <a:off x="9492884" y="332716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03</a:t>
            </a:r>
            <a:endParaRPr lang="en-US" sz="2800"/>
          </a:p>
        </p:txBody>
      </p:sp>
      <p:sp>
        <p:nvSpPr>
          <p:cNvPr id="53" name="Rounded Rectangle 52"/>
          <p:cNvSpPr/>
          <p:nvPr/>
        </p:nvSpPr>
        <p:spPr>
          <a:xfrm>
            <a:off x="9492884" y="332716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02</a:t>
            </a:r>
            <a:endParaRPr lang="en-US" sz="2800"/>
          </a:p>
        </p:txBody>
      </p:sp>
      <p:sp>
        <p:nvSpPr>
          <p:cNvPr id="54" name="Rounded Rectangle 53"/>
          <p:cNvSpPr/>
          <p:nvPr/>
        </p:nvSpPr>
        <p:spPr>
          <a:xfrm>
            <a:off x="9492884" y="332716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01</a:t>
            </a:r>
            <a:endParaRPr lang="en-US" sz="2800"/>
          </a:p>
        </p:txBody>
      </p:sp>
      <p:sp>
        <p:nvSpPr>
          <p:cNvPr id="55" name="Rounded Rectangle 54"/>
          <p:cNvSpPr/>
          <p:nvPr/>
        </p:nvSpPr>
        <p:spPr>
          <a:xfrm>
            <a:off x="9492884" y="332716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00</a:t>
            </a:r>
            <a:endParaRPr lang="en-US" sz="2800" dirty="0"/>
          </a:p>
        </p:txBody>
      </p:sp>
      <p:pic>
        <p:nvPicPr>
          <p:cNvPr id="56" name="Picture 2" descr="Káº¿t quáº£ hÃ¬nh áº£nh cho icon Äá»ng há»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8284" y="204128"/>
            <a:ext cx="789361" cy="7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6782937" y="2470245"/>
            <a:ext cx="3493827" cy="155584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40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Đáp</a:t>
            </a:r>
            <a:r>
              <a:rPr lang="en-US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án</a:t>
            </a:r>
            <a:r>
              <a:rPr lang="en-US" sz="400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: </a:t>
            </a:r>
            <a:r>
              <a:rPr lang="en-US" sz="40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A</a:t>
            </a:r>
            <a:endParaRPr lang="en-US" sz="40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81651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000"/>
                            </p:stCondLst>
                            <p:childTnLst>
                              <p:par>
                                <p:cTn id="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9000"/>
                            </p:stCondLst>
                            <p:childTnLst>
                              <p:par>
                                <p:cTn id="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0"/>
                            </p:stCondLst>
                            <p:childTnLst>
                              <p:par>
                                <p:cTn id="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1000"/>
                            </p:stCondLst>
                            <p:childTnLst>
                              <p:par>
                                <p:cTn id="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000"/>
                            </p:stCondLst>
                            <p:childTnLst>
                              <p:par>
                                <p:cTn id="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3000"/>
                            </p:stCondLst>
                            <p:childTnLst>
                              <p:par>
                                <p:cTn id="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4000"/>
                            </p:stCondLst>
                            <p:childTnLst>
                              <p:par>
                                <p:cTn id="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0"/>
                            </p:stCondLst>
                            <p:childTnLst>
                              <p:par>
                                <p:cTn id="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6000"/>
                            </p:stCondLst>
                            <p:childTnLst>
                              <p:par>
                                <p:cTn id="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7000"/>
                            </p:stCondLst>
                            <p:childTnLst>
                              <p:par>
                                <p:cTn id="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8000"/>
                            </p:stCondLst>
                            <p:childTnLst>
                              <p:par>
                                <p:cTn id="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9000"/>
                            </p:stCondLst>
                            <p:childTnLst>
                              <p:par>
                                <p:cTn id="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0"/>
                            </p:stCondLst>
                            <p:childTnLst>
                              <p:par>
                                <p:cTn id="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1000"/>
                            </p:stCondLst>
                            <p:childTnLst>
                              <p:par>
                                <p:cTn id="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2000"/>
                            </p:stCondLst>
                            <p:childTnLst>
                              <p:par>
                                <p:cTn id="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3000"/>
                            </p:stCondLst>
                            <p:childTnLst>
                              <p:par>
                                <p:cTn id="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4000"/>
                            </p:stCondLst>
                            <p:childTnLst>
                              <p:par>
                                <p:cTn id="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5000"/>
                            </p:stCondLst>
                            <p:childTnLst>
                              <p:par>
                                <p:cTn id="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6000"/>
                            </p:stCondLst>
                            <p:childTnLst>
                              <p:par>
                                <p:cTn id="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7000"/>
                            </p:stCondLst>
                            <p:childTnLst>
                              <p:par>
                                <p:cTn id="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8000"/>
                            </p:stCondLst>
                            <p:childTnLst>
                              <p:par>
                                <p:cTn id="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9000"/>
                            </p:stCondLst>
                            <p:childTnLst>
                              <p:par>
                                <p:cTn id="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0000"/>
                            </p:stCondLst>
                            <p:childTnLst>
                              <p:par>
                                <p:cTn id="1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/>
          <p:cNvSpPr txBox="1"/>
          <p:nvPr/>
        </p:nvSpPr>
        <p:spPr>
          <a:xfrm>
            <a:off x="1237845" y="1389991"/>
            <a:ext cx="9994379" cy="1323439"/>
          </a:xfrm>
          <a:prstGeom prst="rect">
            <a:avLst/>
          </a:prstGeom>
          <a:solidFill>
            <a:schemeClr val="bg2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Em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hãy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nêu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bước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để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cộng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trừ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hai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thức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Káº¿t quáº£ hÃ¬nh áº£nh cho máº£nh ghÃ©p bÃ­ áº©n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BF9FE"/>
              </a:clrFrom>
              <a:clrTo>
                <a:srgbClr val="FBF9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15" y="192222"/>
            <a:ext cx="1597025" cy="119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ounded Rectangle 20"/>
          <p:cNvSpPr/>
          <p:nvPr/>
        </p:nvSpPr>
        <p:spPr>
          <a:xfrm>
            <a:off x="9447728" y="36504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30</a:t>
            </a:r>
            <a:endParaRPr lang="en-US" sz="2800"/>
          </a:p>
        </p:txBody>
      </p:sp>
      <p:sp>
        <p:nvSpPr>
          <p:cNvPr id="22" name="Rounded Rectangle 21"/>
          <p:cNvSpPr/>
          <p:nvPr/>
        </p:nvSpPr>
        <p:spPr>
          <a:xfrm>
            <a:off x="9447728" y="36504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29</a:t>
            </a:r>
            <a:endParaRPr lang="en-US" sz="2800"/>
          </a:p>
        </p:txBody>
      </p:sp>
      <p:sp>
        <p:nvSpPr>
          <p:cNvPr id="23" name="Rounded Rectangle 22"/>
          <p:cNvSpPr/>
          <p:nvPr/>
        </p:nvSpPr>
        <p:spPr>
          <a:xfrm>
            <a:off x="9447728" y="36504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28</a:t>
            </a:r>
            <a:endParaRPr lang="en-US" sz="2800"/>
          </a:p>
        </p:txBody>
      </p:sp>
      <p:sp>
        <p:nvSpPr>
          <p:cNvPr id="24" name="Rounded Rectangle 23"/>
          <p:cNvSpPr/>
          <p:nvPr/>
        </p:nvSpPr>
        <p:spPr>
          <a:xfrm>
            <a:off x="9447728" y="36504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27</a:t>
            </a:r>
            <a:endParaRPr lang="en-US" sz="2800"/>
          </a:p>
        </p:txBody>
      </p:sp>
      <p:sp>
        <p:nvSpPr>
          <p:cNvPr id="25" name="Rounded Rectangle 24"/>
          <p:cNvSpPr/>
          <p:nvPr/>
        </p:nvSpPr>
        <p:spPr>
          <a:xfrm>
            <a:off x="9447728" y="36504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26</a:t>
            </a:r>
            <a:endParaRPr lang="en-US" sz="2800"/>
          </a:p>
        </p:txBody>
      </p:sp>
      <p:sp>
        <p:nvSpPr>
          <p:cNvPr id="26" name="Rounded Rectangle 25"/>
          <p:cNvSpPr/>
          <p:nvPr/>
        </p:nvSpPr>
        <p:spPr>
          <a:xfrm>
            <a:off x="9447728" y="36504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25</a:t>
            </a:r>
            <a:endParaRPr lang="en-US" sz="2800"/>
          </a:p>
        </p:txBody>
      </p:sp>
      <p:sp>
        <p:nvSpPr>
          <p:cNvPr id="27" name="Rounded Rectangle 26"/>
          <p:cNvSpPr/>
          <p:nvPr/>
        </p:nvSpPr>
        <p:spPr>
          <a:xfrm>
            <a:off x="9447728" y="36504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24</a:t>
            </a:r>
            <a:endParaRPr lang="en-US" sz="2800"/>
          </a:p>
        </p:txBody>
      </p:sp>
      <p:sp>
        <p:nvSpPr>
          <p:cNvPr id="28" name="Rounded Rectangle 27"/>
          <p:cNvSpPr/>
          <p:nvPr/>
        </p:nvSpPr>
        <p:spPr>
          <a:xfrm>
            <a:off x="9447728" y="36504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23</a:t>
            </a:r>
            <a:endParaRPr lang="en-US" sz="2800"/>
          </a:p>
        </p:txBody>
      </p:sp>
      <p:sp>
        <p:nvSpPr>
          <p:cNvPr id="29" name="Rounded Rectangle 28"/>
          <p:cNvSpPr/>
          <p:nvPr/>
        </p:nvSpPr>
        <p:spPr>
          <a:xfrm>
            <a:off x="9447728" y="36504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22</a:t>
            </a:r>
            <a:endParaRPr lang="en-US" sz="2800"/>
          </a:p>
        </p:txBody>
      </p:sp>
      <p:sp>
        <p:nvSpPr>
          <p:cNvPr id="30" name="Rounded Rectangle 29"/>
          <p:cNvSpPr/>
          <p:nvPr/>
        </p:nvSpPr>
        <p:spPr>
          <a:xfrm>
            <a:off x="9447728" y="36504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21</a:t>
            </a:r>
            <a:endParaRPr lang="en-US" sz="2800"/>
          </a:p>
        </p:txBody>
      </p:sp>
      <p:sp>
        <p:nvSpPr>
          <p:cNvPr id="31" name="Rounded Rectangle 30"/>
          <p:cNvSpPr/>
          <p:nvPr/>
        </p:nvSpPr>
        <p:spPr>
          <a:xfrm>
            <a:off x="9447728" y="36504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20</a:t>
            </a:r>
            <a:endParaRPr lang="en-US" sz="2800"/>
          </a:p>
        </p:txBody>
      </p:sp>
      <p:sp>
        <p:nvSpPr>
          <p:cNvPr id="32" name="Rounded Rectangle 31"/>
          <p:cNvSpPr/>
          <p:nvPr/>
        </p:nvSpPr>
        <p:spPr>
          <a:xfrm>
            <a:off x="9447728" y="36504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19</a:t>
            </a:r>
            <a:endParaRPr lang="en-US" sz="2800"/>
          </a:p>
        </p:txBody>
      </p:sp>
      <p:sp>
        <p:nvSpPr>
          <p:cNvPr id="33" name="Rounded Rectangle 32"/>
          <p:cNvSpPr/>
          <p:nvPr/>
        </p:nvSpPr>
        <p:spPr>
          <a:xfrm>
            <a:off x="9447728" y="36504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18</a:t>
            </a:r>
            <a:endParaRPr lang="en-US" sz="2800"/>
          </a:p>
        </p:txBody>
      </p:sp>
      <p:sp>
        <p:nvSpPr>
          <p:cNvPr id="34" name="Rounded Rectangle 33"/>
          <p:cNvSpPr/>
          <p:nvPr/>
        </p:nvSpPr>
        <p:spPr>
          <a:xfrm>
            <a:off x="9447728" y="36504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17</a:t>
            </a:r>
            <a:endParaRPr lang="en-US" sz="2800"/>
          </a:p>
        </p:txBody>
      </p:sp>
      <p:sp>
        <p:nvSpPr>
          <p:cNvPr id="35" name="Rounded Rectangle 34"/>
          <p:cNvSpPr/>
          <p:nvPr/>
        </p:nvSpPr>
        <p:spPr>
          <a:xfrm>
            <a:off x="9447728" y="36504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16</a:t>
            </a:r>
            <a:endParaRPr lang="en-US" sz="2800"/>
          </a:p>
        </p:txBody>
      </p:sp>
      <p:sp>
        <p:nvSpPr>
          <p:cNvPr id="36" name="Rounded Rectangle 35"/>
          <p:cNvSpPr/>
          <p:nvPr/>
        </p:nvSpPr>
        <p:spPr>
          <a:xfrm>
            <a:off x="9447728" y="36504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15</a:t>
            </a:r>
            <a:endParaRPr lang="en-US" sz="2800"/>
          </a:p>
        </p:txBody>
      </p:sp>
      <p:sp>
        <p:nvSpPr>
          <p:cNvPr id="37" name="Rounded Rectangle 36"/>
          <p:cNvSpPr/>
          <p:nvPr/>
        </p:nvSpPr>
        <p:spPr>
          <a:xfrm>
            <a:off x="9447728" y="36504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14</a:t>
            </a:r>
            <a:endParaRPr lang="en-US" sz="2800"/>
          </a:p>
        </p:txBody>
      </p:sp>
      <p:sp>
        <p:nvSpPr>
          <p:cNvPr id="42" name="Rounded Rectangle 41"/>
          <p:cNvSpPr/>
          <p:nvPr/>
        </p:nvSpPr>
        <p:spPr>
          <a:xfrm>
            <a:off x="9447728" y="36504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13</a:t>
            </a:r>
            <a:endParaRPr lang="en-US" sz="2800"/>
          </a:p>
        </p:txBody>
      </p:sp>
      <p:sp>
        <p:nvSpPr>
          <p:cNvPr id="43" name="Rounded Rectangle 42"/>
          <p:cNvSpPr/>
          <p:nvPr/>
        </p:nvSpPr>
        <p:spPr>
          <a:xfrm>
            <a:off x="9447728" y="36504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12</a:t>
            </a:r>
            <a:endParaRPr lang="en-US" sz="2800"/>
          </a:p>
        </p:txBody>
      </p:sp>
      <p:sp>
        <p:nvSpPr>
          <p:cNvPr id="44" name="Rounded Rectangle 43"/>
          <p:cNvSpPr/>
          <p:nvPr/>
        </p:nvSpPr>
        <p:spPr>
          <a:xfrm>
            <a:off x="9447728" y="36504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11</a:t>
            </a:r>
            <a:endParaRPr lang="en-US" sz="2800"/>
          </a:p>
        </p:txBody>
      </p:sp>
      <p:sp>
        <p:nvSpPr>
          <p:cNvPr id="45" name="Rounded Rectangle 44"/>
          <p:cNvSpPr/>
          <p:nvPr/>
        </p:nvSpPr>
        <p:spPr>
          <a:xfrm>
            <a:off x="9447728" y="36504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10</a:t>
            </a:r>
            <a:endParaRPr lang="en-US" sz="2800"/>
          </a:p>
        </p:txBody>
      </p:sp>
      <p:sp>
        <p:nvSpPr>
          <p:cNvPr id="46" name="Rounded Rectangle 45"/>
          <p:cNvSpPr/>
          <p:nvPr/>
        </p:nvSpPr>
        <p:spPr>
          <a:xfrm>
            <a:off x="9447728" y="36504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09</a:t>
            </a:r>
            <a:endParaRPr lang="en-US" sz="2800"/>
          </a:p>
        </p:txBody>
      </p:sp>
      <p:sp>
        <p:nvSpPr>
          <p:cNvPr id="47" name="Rounded Rectangle 46"/>
          <p:cNvSpPr/>
          <p:nvPr/>
        </p:nvSpPr>
        <p:spPr>
          <a:xfrm>
            <a:off x="9447728" y="36504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08</a:t>
            </a:r>
            <a:endParaRPr lang="en-US" sz="2800"/>
          </a:p>
        </p:txBody>
      </p:sp>
      <p:sp>
        <p:nvSpPr>
          <p:cNvPr id="48" name="Rounded Rectangle 47"/>
          <p:cNvSpPr/>
          <p:nvPr/>
        </p:nvSpPr>
        <p:spPr>
          <a:xfrm>
            <a:off x="9447728" y="36504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07</a:t>
            </a:r>
            <a:endParaRPr lang="en-US" sz="2800"/>
          </a:p>
        </p:txBody>
      </p:sp>
      <p:sp>
        <p:nvSpPr>
          <p:cNvPr id="49" name="Rounded Rectangle 48"/>
          <p:cNvSpPr/>
          <p:nvPr/>
        </p:nvSpPr>
        <p:spPr>
          <a:xfrm>
            <a:off x="9447728" y="36504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06</a:t>
            </a:r>
            <a:endParaRPr lang="en-US" sz="2800"/>
          </a:p>
        </p:txBody>
      </p:sp>
      <p:sp>
        <p:nvSpPr>
          <p:cNvPr id="50" name="Rounded Rectangle 49"/>
          <p:cNvSpPr/>
          <p:nvPr/>
        </p:nvSpPr>
        <p:spPr>
          <a:xfrm>
            <a:off x="9447728" y="36504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05</a:t>
            </a:r>
            <a:endParaRPr lang="en-US" sz="2800"/>
          </a:p>
        </p:txBody>
      </p:sp>
      <p:sp>
        <p:nvSpPr>
          <p:cNvPr id="51" name="Rounded Rectangle 50"/>
          <p:cNvSpPr/>
          <p:nvPr/>
        </p:nvSpPr>
        <p:spPr>
          <a:xfrm>
            <a:off x="9447728" y="36504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04</a:t>
            </a:r>
            <a:endParaRPr lang="en-US" sz="2800"/>
          </a:p>
        </p:txBody>
      </p:sp>
      <p:sp>
        <p:nvSpPr>
          <p:cNvPr id="52" name="Rounded Rectangle 51"/>
          <p:cNvSpPr/>
          <p:nvPr/>
        </p:nvSpPr>
        <p:spPr>
          <a:xfrm>
            <a:off x="9447728" y="36504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03</a:t>
            </a:r>
            <a:endParaRPr lang="en-US" sz="2800"/>
          </a:p>
        </p:txBody>
      </p:sp>
      <p:sp>
        <p:nvSpPr>
          <p:cNvPr id="53" name="Rounded Rectangle 52"/>
          <p:cNvSpPr/>
          <p:nvPr/>
        </p:nvSpPr>
        <p:spPr>
          <a:xfrm>
            <a:off x="9447728" y="36504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02</a:t>
            </a:r>
            <a:endParaRPr lang="en-US" sz="2800"/>
          </a:p>
        </p:txBody>
      </p:sp>
      <p:sp>
        <p:nvSpPr>
          <p:cNvPr id="54" name="Rounded Rectangle 53"/>
          <p:cNvSpPr/>
          <p:nvPr/>
        </p:nvSpPr>
        <p:spPr>
          <a:xfrm>
            <a:off x="9447728" y="36504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01</a:t>
            </a:r>
            <a:endParaRPr lang="en-US" sz="2800"/>
          </a:p>
        </p:txBody>
      </p:sp>
      <p:sp>
        <p:nvSpPr>
          <p:cNvPr id="55" name="Rounded Rectangle 54"/>
          <p:cNvSpPr/>
          <p:nvPr/>
        </p:nvSpPr>
        <p:spPr>
          <a:xfrm>
            <a:off x="9447728" y="365049"/>
            <a:ext cx="10668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00</a:t>
            </a:r>
            <a:endParaRPr lang="en-US" sz="2800" dirty="0"/>
          </a:p>
        </p:txBody>
      </p:sp>
      <p:pic>
        <p:nvPicPr>
          <p:cNvPr id="56" name="Picture 2" descr="Káº¿t quáº£ hÃ¬nh áº£nh cho icon Äá»ng há»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3128" y="236461"/>
            <a:ext cx="789361" cy="7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3193576" y="3204972"/>
            <a:ext cx="6787552" cy="307299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40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Đáp</a:t>
            </a:r>
            <a:r>
              <a:rPr lang="en-US" sz="4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án</a:t>
            </a:r>
            <a:r>
              <a:rPr lang="en-US" sz="40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:</a:t>
            </a:r>
          </a:p>
          <a:p>
            <a:pPr marL="571500" lvl="0" indent="-571500">
              <a:buFontTx/>
              <a:buChar char="-"/>
            </a:pPr>
            <a:r>
              <a:rPr lang="en-US" sz="40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40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71500" lvl="0" indent="-571500">
              <a:buFontTx/>
              <a:buChar char="-"/>
            </a:pPr>
            <a:r>
              <a:rPr lang="en-US" sz="40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40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ngoặc</a:t>
            </a:r>
            <a:r>
              <a:rPr lang="en-US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71500" lvl="0" indent="-571500">
              <a:buFontTx/>
              <a:buChar char="-"/>
            </a:pPr>
            <a:r>
              <a:rPr lang="en-US" sz="40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3: Thu </a:t>
            </a:r>
            <a:r>
              <a:rPr lang="en-US" sz="40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612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000"/>
                            </p:stCondLst>
                            <p:childTnLst>
                              <p:par>
                                <p:cTn id="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9000"/>
                            </p:stCondLst>
                            <p:childTnLst>
                              <p:par>
                                <p:cTn id="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0"/>
                            </p:stCondLst>
                            <p:childTnLst>
                              <p:par>
                                <p:cTn id="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1000"/>
                            </p:stCondLst>
                            <p:childTnLst>
                              <p:par>
                                <p:cTn id="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000"/>
                            </p:stCondLst>
                            <p:childTnLst>
                              <p:par>
                                <p:cTn id="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3000"/>
                            </p:stCondLst>
                            <p:childTnLst>
                              <p:par>
                                <p:cTn id="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4000"/>
                            </p:stCondLst>
                            <p:childTnLst>
                              <p:par>
                                <p:cTn id="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0"/>
                            </p:stCondLst>
                            <p:childTnLst>
                              <p:par>
                                <p:cTn id="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6000"/>
                            </p:stCondLst>
                            <p:childTnLst>
                              <p:par>
                                <p:cTn id="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7000"/>
                            </p:stCondLst>
                            <p:childTnLst>
                              <p:par>
                                <p:cTn id="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8000"/>
                            </p:stCondLst>
                            <p:childTnLst>
                              <p:par>
                                <p:cTn id="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9000"/>
                            </p:stCondLst>
                            <p:childTnLst>
                              <p:par>
                                <p:cTn id="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0"/>
                            </p:stCondLst>
                            <p:childTnLst>
                              <p:par>
                                <p:cTn id="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1000"/>
                            </p:stCondLst>
                            <p:childTnLst>
                              <p:par>
                                <p:cTn id="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2000"/>
                            </p:stCondLst>
                            <p:childTnLst>
                              <p:par>
                                <p:cTn id="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3000"/>
                            </p:stCondLst>
                            <p:childTnLst>
                              <p:par>
                                <p:cTn id="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4000"/>
                            </p:stCondLst>
                            <p:childTnLst>
                              <p:par>
                                <p:cTn id="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5000"/>
                            </p:stCondLst>
                            <p:childTnLst>
                              <p:par>
                                <p:cTn id="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6000"/>
                            </p:stCondLst>
                            <p:childTnLst>
                              <p:par>
                                <p:cTn id="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7000"/>
                            </p:stCondLst>
                            <p:childTnLst>
                              <p:par>
                                <p:cTn id="9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8000"/>
                            </p:stCondLst>
                            <p:childTnLst>
                              <p:par>
                                <p:cTn id="9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9000"/>
                            </p:stCondLst>
                            <p:childTnLst>
                              <p:par>
                                <p:cTn id="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0000"/>
                            </p:stCondLst>
                            <p:childTnLst>
                              <p:par>
                                <p:cTn id="1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6" grpId="0" animBg="1"/>
    </p:bld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Quince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1281</TotalTime>
  <Words>818</Words>
  <Application>Microsoft Office PowerPoint</Application>
  <PresentationFormat>Widescreen</PresentationFormat>
  <Paragraphs>192</Paragraphs>
  <Slides>11</Slides>
  <Notes>1</Notes>
  <HiddenSlides>0</HiddenSlides>
  <MMClips>1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5" baseType="lpstr">
      <vt:lpstr>宋体</vt:lpstr>
      <vt:lpstr>Arial</vt:lpstr>
      <vt:lpstr>Calibri</vt:lpstr>
      <vt:lpstr>Calibri Light</vt:lpstr>
      <vt:lpstr>Georgia</vt:lpstr>
      <vt:lpstr>Times New Roman</vt:lpstr>
      <vt:lpstr>Wingdings</vt:lpstr>
      <vt:lpstr>Wingdings 2</vt:lpstr>
      <vt:lpstr>Office Theme</vt:lpstr>
      <vt:lpstr>Civic</vt:lpstr>
      <vt:lpstr>1_Civic</vt:lpstr>
      <vt:lpstr>1_Office Theme</vt:lpstr>
      <vt:lpstr>Quince template</vt:lpstr>
      <vt:lpstr>Equation</vt:lpstr>
      <vt:lpstr>PowerPoint Presentation</vt:lpstr>
      <vt:lpstr>PowerPoint Presentation</vt:lpstr>
      <vt:lpstr>PowerPoint Presentation</vt:lpstr>
      <vt:lpstr>PowerPoint Presentation</vt:lpstr>
      <vt:lpstr>CÁCH CHƠI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Hướng dẫn học ở nhà: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65</cp:revision>
  <dcterms:created xsi:type="dcterms:W3CDTF">2022-02-19T09:36:21Z</dcterms:created>
  <dcterms:modified xsi:type="dcterms:W3CDTF">2022-06-06T13:39:07Z</dcterms:modified>
</cp:coreProperties>
</file>